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4" r:id="rId3"/>
    <p:sldId id="261" r:id="rId4"/>
    <p:sldId id="267" r:id="rId5"/>
    <p:sldId id="257" r:id="rId6"/>
    <p:sldId id="260" r:id="rId7"/>
    <p:sldId id="258" r:id="rId8"/>
    <p:sldId id="262" r:id="rId9"/>
    <p:sldId id="263" r:id="rId10"/>
    <p:sldId id="264" r:id="rId11"/>
    <p:sldId id="265" r:id="rId12"/>
    <p:sldId id="266" r:id="rId13"/>
    <p:sldId id="268" r:id="rId14"/>
    <p:sldId id="271" r:id="rId15"/>
    <p:sldId id="269" r:id="rId16"/>
    <p:sldId id="270" r:id="rId17"/>
    <p:sldId id="272" r:id="rId18"/>
    <p:sldId id="27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E412C0D-65BA-4597-BE7C-FEEC0F0E2A53}" type="datetimeFigureOut">
              <a:rPr kumimoji="1" lang="ja-JP" altLang="en-US" smtClean="0"/>
              <a:t>2019/1/13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FC8BB-3B0F-455C-8838-9EEB373B4D34}"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E412C0D-65BA-4597-BE7C-FEEC0F0E2A53}" type="datetimeFigureOut">
              <a:rPr kumimoji="1" lang="ja-JP" altLang="en-US" smtClean="0"/>
              <a:t>2019/1/13</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F6FC8BB-3B0F-455C-8838-9EEB373B4D3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47664" y="2564904"/>
            <a:ext cx="6120680" cy="2952328"/>
          </a:xfrm>
        </p:spPr>
        <p:txBody>
          <a:bodyPr>
            <a:normAutofit fontScale="85000" lnSpcReduction="20000"/>
          </a:bodyPr>
          <a:lstStyle/>
          <a:p>
            <a:pPr algn="ctr"/>
            <a:r>
              <a:rPr kumimoji="1" lang="ja-JP" altLang="en-US" sz="5200" dirty="0" smtClean="0"/>
              <a:t>兵庫連盟報告会＆</a:t>
            </a:r>
            <a:endParaRPr kumimoji="1" lang="en-US" altLang="ja-JP" sz="5200" dirty="0" smtClean="0"/>
          </a:p>
          <a:p>
            <a:pPr algn="ctr"/>
            <a:r>
              <a:rPr kumimoji="1" lang="ja-JP" altLang="en-US" sz="5200" dirty="0" smtClean="0"/>
              <a:t>アフターフォーラム</a:t>
            </a:r>
            <a:endParaRPr kumimoji="1" lang="en-US" altLang="ja-JP" sz="5200" dirty="0" smtClean="0"/>
          </a:p>
          <a:p>
            <a:endParaRPr lang="en-US" altLang="ja-JP" sz="3200" dirty="0"/>
          </a:p>
          <a:p>
            <a:r>
              <a:rPr kumimoji="1" lang="ja-JP" altLang="en-US" sz="3200" dirty="0" smtClean="0"/>
              <a:t>兵庫連盟阪神さくら地区</a:t>
            </a:r>
            <a:endParaRPr kumimoji="1" lang="en-US" altLang="ja-JP" sz="3200" dirty="0" smtClean="0"/>
          </a:p>
          <a:p>
            <a:pPr algn="r"/>
            <a:r>
              <a:rPr kumimoji="1" lang="ja-JP" altLang="en-US" sz="3200" dirty="0" smtClean="0"/>
              <a:t>西宮第</a:t>
            </a:r>
            <a:r>
              <a:rPr kumimoji="1" lang="en-US" altLang="ja-JP" sz="3200" dirty="0" smtClean="0"/>
              <a:t>25</a:t>
            </a:r>
            <a:r>
              <a:rPr kumimoji="1" lang="ja-JP" altLang="en-US" sz="3200" dirty="0" smtClean="0"/>
              <a:t>団土井駿斗</a:t>
            </a:r>
            <a:endParaRPr kumimoji="1" lang="en-US" altLang="ja-JP" sz="3200" dirty="0" smtClean="0"/>
          </a:p>
          <a:p>
            <a:pPr algn="ctr"/>
            <a:endParaRPr lang="en-US" altLang="ja-JP" sz="3200" dirty="0" smtClean="0"/>
          </a:p>
          <a:p>
            <a:pPr algn="ctr"/>
            <a:endParaRPr lang="en-US" altLang="ja-JP" sz="3200" dirty="0"/>
          </a:p>
          <a:p>
            <a:pPr algn="ctr"/>
            <a:endParaRPr kumimoji="1" lang="ja-JP" altLang="en-US" sz="3200" dirty="0"/>
          </a:p>
        </p:txBody>
      </p:sp>
      <p:sp>
        <p:nvSpPr>
          <p:cNvPr id="2" name="タイトル 1"/>
          <p:cNvSpPr>
            <a:spLocks noGrp="1"/>
          </p:cNvSpPr>
          <p:nvPr>
            <p:ph type="ctrTitle"/>
          </p:nvPr>
        </p:nvSpPr>
        <p:spPr>
          <a:xfrm>
            <a:off x="179512" y="332656"/>
            <a:ext cx="8568952" cy="2160240"/>
          </a:xfrm>
        </p:spPr>
        <p:txBody>
          <a:bodyPr/>
          <a:lstStyle/>
          <a:p>
            <a:pPr marL="182880" indent="0" algn="ctr">
              <a:buNone/>
            </a:pPr>
            <a:r>
              <a:rPr kumimoji="1" lang="ja-JP" altLang="en-US" sz="6000" dirty="0" smtClean="0"/>
              <a:t>第</a:t>
            </a:r>
            <a:r>
              <a:rPr kumimoji="1" lang="en-US" altLang="ja-JP" sz="6000" dirty="0" smtClean="0"/>
              <a:t>22</a:t>
            </a:r>
            <a:r>
              <a:rPr kumimoji="1" lang="ja-JP" altLang="en-US" sz="6000" dirty="0" smtClean="0"/>
              <a:t>回全国ベンチャー</a:t>
            </a:r>
            <a:r>
              <a:rPr kumimoji="1" lang="en-US" altLang="ja-JP" sz="6000" dirty="0" smtClean="0"/>
              <a:t/>
            </a:r>
            <a:br>
              <a:rPr kumimoji="1" lang="en-US" altLang="ja-JP" sz="6000" dirty="0" smtClean="0"/>
            </a:br>
            <a:r>
              <a:rPr kumimoji="1" lang="ja-JP" altLang="en-US" sz="6000" dirty="0" smtClean="0"/>
              <a:t>スカウトフォーラム</a:t>
            </a:r>
            <a:endParaRPr kumimoji="1" lang="ja-JP" altLang="en-US" sz="6000" dirty="0"/>
          </a:p>
        </p:txBody>
      </p:sp>
    </p:spTree>
    <p:extLst>
      <p:ext uri="{BB962C8B-B14F-4D97-AF65-F5344CB8AC3E}">
        <p14:creationId xmlns:p14="http://schemas.microsoft.com/office/powerpoint/2010/main" val="136222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04664"/>
            <a:ext cx="6512511" cy="936104"/>
          </a:xfrm>
        </p:spPr>
        <p:txBody>
          <a:bodyPr/>
          <a:lstStyle/>
          <a:p>
            <a:pPr marL="0" indent="0" algn="l">
              <a:buNone/>
            </a:pPr>
            <a:r>
              <a:rPr kumimoji="1" lang="ja-JP" altLang="en-US" dirty="0" smtClean="0"/>
              <a:t>２日目午前</a:t>
            </a:r>
            <a:endParaRPr kumimoji="1" lang="ja-JP" altLang="en-US" dirty="0"/>
          </a:p>
        </p:txBody>
      </p:sp>
      <p:sp>
        <p:nvSpPr>
          <p:cNvPr id="3" name="コンテンツ プレースホルダー 2"/>
          <p:cNvSpPr>
            <a:spLocks noGrp="1"/>
          </p:cNvSpPr>
          <p:nvPr>
            <p:ph sz="quarter" idx="13"/>
          </p:nvPr>
        </p:nvSpPr>
        <p:spPr>
          <a:xfrm>
            <a:off x="323528" y="1268760"/>
            <a:ext cx="8640960" cy="5256584"/>
          </a:xfrm>
        </p:spPr>
        <p:txBody>
          <a:bodyPr/>
          <a:lstStyle/>
          <a:p>
            <a:pPr marL="45720" indent="0">
              <a:buNone/>
            </a:pPr>
            <a:r>
              <a:rPr lang="ja-JP" altLang="en-US" dirty="0" smtClean="0"/>
              <a:t>朝礼　モーニングゲーム</a:t>
            </a:r>
            <a:endParaRPr lang="en-US" altLang="ja-JP" dirty="0" smtClean="0"/>
          </a:p>
          <a:p>
            <a:pPr marL="45720" indent="0">
              <a:buNone/>
            </a:pPr>
            <a:r>
              <a:rPr lang="ja-JP" altLang="en-US" dirty="0" smtClean="0"/>
              <a:t>午前中、１日目に各班それぞれ聞いたＮＰ</a:t>
            </a:r>
            <a:r>
              <a:rPr lang="en-US" altLang="ja-JP" dirty="0" smtClean="0"/>
              <a:t>О</a:t>
            </a:r>
            <a:r>
              <a:rPr lang="ja-JP" altLang="en-US" dirty="0" smtClean="0"/>
              <a:t>団体についてのワークショップ</a:t>
            </a:r>
            <a:endParaRPr lang="en-US" altLang="ja-JP" dirty="0" smtClean="0"/>
          </a:p>
          <a:p>
            <a:pPr marL="45720" indent="0">
              <a:buNone/>
            </a:pPr>
            <a:r>
              <a:rPr lang="ja-JP" altLang="en-US" dirty="0" smtClean="0"/>
              <a:t>問題点や解決策などを模造紙にまとめる</a:t>
            </a:r>
            <a:endParaRPr lang="en-US" altLang="ja-JP" dirty="0" smtClean="0"/>
          </a:p>
          <a:p>
            <a:pPr marL="45720" indent="0">
              <a:buNone/>
            </a:pPr>
            <a:endParaRPr lang="en-US" altLang="ja-JP" dirty="0"/>
          </a:p>
          <a:p>
            <a:pPr marL="45720" indent="0">
              <a:buNone/>
            </a:pPr>
            <a:endParaRPr lang="en-US" altLang="ja-JP" dirty="0" smtClean="0"/>
          </a:p>
        </p:txBody>
      </p:sp>
      <p:pic>
        <p:nvPicPr>
          <p:cNvPr id="3074" name="Picture 2" descr="C:\Users\NEC-PCuser\Pictures\IMG_14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76872"/>
            <a:ext cx="3217542" cy="433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13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332656"/>
            <a:ext cx="6512511" cy="1150064"/>
          </a:xfrm>
        </p:spPr>
        <p:txBody>
          <a:bodyPr/>
          <a:lstStyle/>
          <a:p>
            <a:pPr marL="0" indent="0" algn="l">
              <a:buNone/>
            </a:pPr>
            <a:r>
              <a:rPr lang="ja-JP" altLang="en-US" dirty="0" smtClean="0"/>
              <a:t>２日目午後</a:t>
            </a:r>
            <a:endParaRPr kumimoji="1" lang="ja-JP" altLang="en-US" dirty="0"/>
          </a:p>
        </p:txBody>
      </p:sp>
      <p:sp>
        <p:nvSpPr>
          <p:cNvPr id="3" name="コンテンツ プレースホルダー 2"/>
          <p:cNvSpPr>
            <a:spLocks noGrp="1"/>
          </p:cNvSpPr>
          <p:nvPr>
            <p:ph sz="quarter" idx="13"/>
          </p:nvPr>
        </p:nvSpPr>
        <p:spPr>
          <a:xfrm>
            <a:off x="1115616" y="1196752"/>
            <a:ext cx="7704856" cy="5328592"/>
          </a:xfrm>
        </p:spPr>
        <p:txBody>
          <a:bodyPr/>
          <a:lstStyle/>
          <a:p>
            <a:pPr marL="45720" indent="0">
              <a:buNone/>
            </a:pPr>
            <a:r>
              <a:rPr kumimoji="1" lang="ja-JP" altLang="en-US" dirty="0" smtClean="0">
                <a:solidFill>
                  <a:srgbClr val="FF0000"/>
                </a:solidFill>
              </a:rPr>
              <a:t>分科会①（企画、計画）</a:t>
            </a:r>
            <a:endParaRPr kumimoji="1" lang="en-US" altLang="ja-JP" dirty="0" smtClean="0">
              <a:solidFill>
                <a:srgbClr val="FF0000"/>
              </a:solidFill>
            </a:endParaRPr>
          </a:p>
          <a:p>
            <a:pPr marL="45720" indent="0">
              <a:buNone/>
            </a:pPr>
            <a:r>
              <a:rPr lang="ja-JP" altLang="en-US" dirty="0" smtClean="0">
                <a:solidFill>
                  <a:srgbClr val="FF0000"/>
                </a:solidFill>
              </a:rPr>
              <a:t>分科会②（実行）</a:t>
            </a:r>
            <a:endParaRPr lang="en-US" altLang="ja-JP" dirty="0" smtClean="0">
              <a:solidFill>
                <a:srgbClr val="FF0000"/>
              </a:solidFill>
            </a:endParaRPr>
          </a:p>
          <a:p>
            <a:pPr marL="45720" indent="0">
              <a:buNone/>
            </a:pPr>
            <a:r>
              <a:rPr kumimoji="1" lang="ja-JP" altLang="en-US" dirty="0" smtClean="0">
                <a:solidFill>
                  <a:srgbClr val="FF0000"/>
                </a:solidFill>
              </a:rPr>
              <a:t>分科会③（報告）</a:t>
            </a:r>
            <a:r>
              <a:rPr lang="ja-JP" altLang="en-US" dirty="0" smtClean="0"/>
              <a:t>についてそれぞれ班で話し合いまとめる</a:t>
            </a:r>
            <a:endParaRPr lang="en-US" altLang="ja-JP" dirty="0" smtClean="0"/>
          </a:p>
          <a:p>
            <a:pPr marL="45720" indent="0">
              <a:buNone/>
            </a:pPr>
            <a:r>
              <a:rPr kumimoji="1" lang="ja-JP" altLang="en-US" dirty="0" smtClean="0"/>
              <a:t>この</a:t>
            </a:r>
            <a:r>
              <a:rPr kumimoji="1" lang="en-US" altLang="ja-JP" dirty="0" smtClean="0"/>
              <a:t>3</a:t>
            </a:r>
            <a:r>
              <a:rPr kumimoji="1" lang="ja-JP" altLang="en-US" dirty="0" err="1" smtClean="0"/>
              <a:t>つの</a:t>
            </a:r>
            <a:r>
              <a:rPr kumimoji="1" lang="ja-JP" altLang="en-US" dirty="0" smtClean="0"/>
              <a:t>会議を通じてアフターフォーラムのイメージを掴む</a:t>
            </a:r>
            <a:endParaRPr kumimoji="1" lang="en-US" altLang="ja-JP" dirty="0" smtClean="0"/>
          </a:p>
          <a:p>
            <a:pPr marL="45720" indent="0">
              <a:buNone/>
            </a:pPr>
            <a:endParaRPr kumimoji="1" lang="en-US" altLang="ja-JP" dirty="0" smtClean="0"/>
          </a:p>
          <a:p>
            <a:pPr marL="45720" indent="0">
              <a:buNone/>
            </a:pPr>
            <a:r>
              <a:rPr kumimoji="1" lang="ja-JP" altLang="en-US" dirty="0" smtClean="0"/>
              <a:t>その後班を６つの班を２つずつくっつけて３つの班にして</a:t>
            </a:r>
            <a:endParaRPr kumimoji="1" lang="en-US" altLang="ja-JP" dirty="0" smtClean="0"/>
          </a:p>
          <a:p>
            <a:pPr marL="45720" indent="0">
              <a:buNone/>
            </a:pPr>
            <a:r>
              <a:rPr lang="ja-JP" altLang="en-US" dirty="0"/>
              <a:t>より良い</a:t>
            </a:r>
            <a:r>
              <a:rPr lang="ja-JP" altLang="en-US" dirty="0" smtClean="0"/>
              <a:t>ものを目指して採択事項を創る</a:t>
            </a:r>
            <a:endParaRPr lang="en-US" altLang="ja-JP" dirty="0" smtClean="0"/>
          </a:p>
          <a:p>
            <a:pPr marL="45720" indent="0">
              <a:buNone/>
            </a:pPr>
            <a:endParaRPr kumimoji="1" lang="en-US" altLang="ja-JP" dirty="0"/>
          </a:p>
          <a:p>
            <a:pPr marL="45720" indent="0">
              <a:buNone/>
            </a:pPr>
            <a:r>
              <a:rPr lang="ja-JP" altLang="en-US" dirty="0" smtClean="0"/>
              <a:t>議長団選出を行い、彼らが分科会で話し合ったことを</a:t>
            </a:r>
            <a:endParaRPr lang="en-US" altLang="ja-JP" dirty="0" smtClean="0"/>
          </a:p>
          <a:p>
            <a:pPr marL="45720" indent="0">
              <a:buNone/>
            </a:pPr>
            <a:r>
              <a:rPr kumimoji="1" lang="ja-JP" altLang="en-US" dirty="0" smtClean="0"/>
              <a:t>合わせて３日目の全体会で発表、全員で議論する</a:t>
            </a:r>
            <a:endParaRPr kumimoji="1" lang="en-US" altLang="ja-JP" dirty="0" smtClean="0"/>
          </a:p>
        </p:txBody>
      </p:sp>
    </p:spTree>
    <p:extLst>
      <p:ext uri="{BB962C8B-B14F-4D97-AF65-F5344CB8AC3E}">
        <p14:creationId xmlns:p14="http://schemas.microsoft.com/office/powerpoint/2010/main" val="10695617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404664"/>
            <a:ext cx="6512511" cy="1143000"/>
          </a:xfrm>
        </p:spPr>
        <p:txBody>
          <a:bodyPr/>
          <a:lstStyle/>
          <a:p>
            <a:pPr marL="0" indent="0" algn="l">
              <a:buNone/>
            </a:pPr>
            <a:r>
              <a:rPr kumimoji="1" lang="ja-JP" altLang="en-US" sz="6000" dirty="0" smtClean="0"/>
              <a:t>その夜</a:t>
            </a:r>
            <a:endParaRPr kumimoji="1" lang="ja-JP" altLang="en-US" sz="6000" dirty="0"/>
          </a:p>
        </p:txBody>
      </p:sp>
      <p:pic>
        <p:nvPicPr>
          <p:cNvPr id="2050" name="Picture 2" descr="C:\Users\NEC-PCuser\Pictures\IMG_1257.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2132856"/>
            <a:ext cx="4608513" cy="46085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EC-PCuser\Pictures\IMG_13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059" y="2492896"/>
            <a:ext cx="4520709" cy="339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621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76672"/>
            <a:ext cx="6512511" cy="792088"/>
          </a:xfrm>
        </p:spPr>
        <p:txBody>
          <a:bodyPr/>
          <a:lstStyle/>
          <a:p>
            <a:pPr marL="0" indent="0" algn="l">
              <a:buNone/>
            </a:pPr>
            <a:r>
              <a:rPr kumimoji="1" lang="ja-JP" altLang="en-US" dirty="0" smtClean="0"/>
              <a:t>最終日</a:t>
            </a:r>
            <a:endParaRPr kumimoji="1" lang="ja-JP" altLang="en-US" dirty="0"/>
          </a:p>
        </p:txBody>
      </p:sp>
      <p:sp>
        <p:nvSpPr>
          <p:cNvPr id="3" name="コンテンツ プレースホルダー 2"/>
          <p:cNvSpPr>
            <a:spLocks noGrp="1"/>
          </p:cNvSpPr>
          <p:nvPr>
            <p:ph sz="quarter" idx="13"/>
          </p:nvPr>
        </p:nvSpPr>
        <p:spPr>
          <a:xfrm>
            <a:off x="0" y="1340768"/>
            <a:ext cx="9144000" cy="5517232"/>
          </a:xfrm>
        </p:spPr>
        <p:txBody>
          <a:bodyPr>
            <a:normAutofit/>
          </a:bodyPr>
          <a:lstStyle/>
          <a:p>
            <a:pPr marL="45720" indent="0">
              <a:buNone/>
            </a:pPr>
            <a:r>
              <a:rPr kumimoji="1" lang="ja-JP" altLang="en-US" sz="2800" dirty="0" smtClean="0"/>
              <a:t>朝礼　　モーニングゲーム　プレゼント交換</a:t>
            </a:r>
            <a:endParaRPr kumimoji="1" lang="en-US" altLang="ja-JP" sz="2800" dirty="0" smtClean="0"/>
          </a:p>
          <a:p>
            <a:pPr marL="45720" indent="0">
              <a:buNone/>
            </a:pPr>
            <a:r>
              <a:rPr lang="ja-JP" altLang="en-US" sz="2800" dirty="0" smtClean="0">
                <a:solidFill>
                  <a:srgbClr val="FF0000"/>
                </a:solidFill>
              </a:rPr>
              <a:t>全体会</a:t>
            </a:r>
            <a:r>
              <a:rPr lang="ja-JP" altLang="en-US" sz="2800" dirty="0" smtClean="0"/>
              <a:t>　２日目に議長団が決定した採択文を全体で議論しました</a:t>
            </a:r>
            <a:endParaRPr lang="en-US" altLang="ja-JP" sz="2800" dirty="0"/>
          </a:p>
          <a:p>
            <a:pPr marL="45720" indent="0">
              <a:buNone/>
            </a:pPr>
            <a:endParaRPr lang="en-US" altLang="ja-JP" sz="2800" dirty="0" smtClean="0"/>
          </a:p>
          <a:p>
            <a:pPr marL="45720" indent="0">
              <a:buNone/>
            </a:pPr>
            <a:r>
              <a:rPr lang="ja-JP" altLang="en-US" sz="2800" dirty="0" smtClean="0"/>
              <a:t>今回はテーマが</a:t>
            </a:r>
            <a:r>
              <a:rPr lang="ja-JP" altLang="en-US" sz="2800" dirty="0"/>
              <a:t>少し</a:t>
            </a:r>
            <a:r>
              <a:rPr lang="ja-JP" altLang="en-US" sz="2800" dirty="0" smtClean="0"/>
              <a:t>抽象的なのでアクションプランは出さずに各県のアクションプランに当てはめて使う</a:t>
            </a:r>
            <a:endParaRPr lang="en-US" altLang="ja-JP" sz="2800" dirty="0" smtClean="0"/>
          </a:p>
          <a:p>
            <a:pPr marL="45720" indent="0">
              <a:buNone/>
            </a:pPr>
            <a:r>
              <a:rPr lang="ja-JP" altLang="en-US" sz="2800" dirty="0"/>
              <a:t>宣言文</a:t>
            </a:r>
            <a:r>
              <a:rPr lang="ja-JP" altLang="en-US" sz="2800" dirty="0" smtClean="0"/>
              <a:t>になっています。</a:t>
            </a:r>
            <a:endParaRPr lang="en-US" altLang="ja-JP" sz="2800" dirty="0" smtClean="0"/>
          </a:p>
          <a:p>
            <a:pPr marL="45720" indent="0">
              <a:buNone/>
            </a:pPr>
            <a:r>
              <a:rPr lang="ja-JP" altLang="en-US" sz="3000" dirty="0" smtClean="0">
                <a:solidFill>
                  <a:srgbClr val="FF0000"/>
                </a:solidFill>
              </a:rPr>
              <a:t>アフターフォーラムで話し合ってアクションプランの</a:t>
            </a:r>
            <a:endParaRPr lang="en-US" altLang="ja-JP" sz="3000" dirty="0" smtClean="0">
              <a:solidFill>
                <a:srgbClr val="FF0000"/>
              </a:solidFill>
            </a:endParaRPr>
          </a:p>
          <a:p>
            <a:pPr marL="45720" indent="0">
              <a:buNone/>
            </a:pPr>
            <a:r>
              <a:rPr lang="ja-JP" altLang="en-US" sz="3000" dirty="0" smtClean="0">
                <a:solidFill>
                  <a:srgbClr val="FF0000"/>
                </a:solidFill>
              </a:rPr>
              <a:t>修正変更を行う</a:t>
            </a:r>
            <a:endParaRPr lang="en-US" altLang="ja-JP" sz="3000" dirty="0" smtClean="0">
              <a:solidFill>
                <a:srgbClr val="FF0000"/>
              </a:solidFill>
            </a:endParaRPr>
          </a:p>
          <a:p>
            <a:pPr marL="45720" indent="0">
              <a:buNone/>
            </a:pPr>
            <a:endParaRPr kumimoji="1" lang="en-US" altLang="ja-JP" sz="2800" dirty="0"/>
          </a:p>
        </p:txBody>
      </p:sp>
    </p:spTree>
    <p:extLst>
      <p:ext uri="{BB962C8B-B14F-4D97-AF65-F5344CB8AC3E}">
        <p14:creationId xmlns:p14="http://schemas.microsoft.com/office/powerpoint/2010/main" val="145243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04664"/>
            <a:ext cx="6512511" cy="1143000"/>
          </a:xfrm>
        </p:spPr>
        <p:txBody>
          <a:bodyPr/>
          <a:lstStyle/>
          <a:p>
            <a:pPr marL="0" indent="0" algn="l">
              <a:buNone/>
            </a:pPr>
            <a:r>
              <a:rPr lang="ja-JP" altLang="en-US" dirty="0" smtClean="0"/>
              <a:t>各自宣言</a:t>
            </a:r>
            <a:r>
              <a:rPr lang="en-US" altLang="ja-JP" dirty="0" smtClean="0"/>
              <a:t/>
            </a:r>
            <a:br>
              <a:rPr lang="en-US" altLang="ja-JP" dirty="0" smtClean="0"/>
            </a:br>
            <a:r>
              <a:rPr lang="ja-JP" altLang="en-US" dirty="0" smtClean="0"/>
              <a:t>閉会式をして</a:t>
            </a:r>
            <a:r>
              <a:rPr lang="en-US" altLang="ja-JP" dirty="0" smtClean="0"/>
              <a:t/>
            </a:r>
            <a:br>
              <a:rPr lang="en-US" altLang="ja-JP" dirty="0" smtClean="0"/>
            </a:br>
            <a:r>
              <a:rPr lang="ja-JP" altLang="en-US" dirty="0" smtClean="0"/>
              <a:t>フォーラム</a:t>
            </a:r>
            <a:r>
              <a:rPr lang="en-US" altLang="ja-JP" dirty="0" smtClean="0"/>
              <a:t/>
            </a:r>
            <a:br>
              <a:rPr lang="en-US" altLang="ja-JP" dirty="0" smtClean="0"/>
            </a:br>
            <a:r>
              <a:rPr lang="ja-JP" altLang="en-US" dirty="0"/>
              <a:t>終了</a:t>
            </a:r>
            <a:endParaRPr kumimoji="1" lang="ja-JP" altLang="en-US" dirty="0"/>
          </a:p>
        </p:txBody>
      </p:sp>
      <p:pic>
        <p:nvPicPr>
          <p:cNvPr id="7170" name="Picture 2" descr="C:\Users\NEC-PCuser\Pictures\IMG_E1409.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1" y="-65131"/>
            <a:ext cx="3888432" cy="692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3595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16632"/>
            <a:ext cx="6512511" cy="1143000"/>
          </a:xfrm>
        </p:spPr>
        <p:txBody>
          <a:bodyPr/>
          <a:lstStyle/>
          <a:p>
            <a:pPr marL="0" indent="0" algn="l">
              <a:buNone/>
            </a:pPr>
            <a:endParaRPr kumimoji="1" lang="ja-JP" altLang="en-US" dirty="0"/>
          </a:p>
        </p:txBody>
      </p:sp>
      <p:pic>
        <p:nvPicPr>
          <p:cNvPr id="6146" name="Picture 2" descr="C:\Users\NEC-PCuser\Pictures\IMG_E1410.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5021" y="0"/>
            <a:ext cx="9078979"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0180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04664"/>
            <a:ext cx="6512511" cy="1143000"/>
          </a:xfrm>
        </p:spPr>
        <p:txBody>
          <a:bodyPr/>
          <a:lstStyle/>
          <a:p>
            <a:pPr marL="0" indent="0" algn="l">
              <a:buNone/>
            </a:pPr>
            <a:r>
              <a:rPr kumimoji="1" lang="ja-JP" altLang="en-US" dirty="0" smtClean="0"/>
              <a:t>兵庫の採択文</a:t>
            </a:r>
            <a:endParaRPr kumimoji="1" lang="ja-JP" altLang="en-US" dirty="0"/>
          </a:p>
        </p:txBody>
      </p:sp>
      <p:sp>
        <p:nvSpPr>
          <p:cNvPr id="3" name="コンテンツ プレースホルダー 2"/>
          <p:cNvSpPr>
            <a:spLocks noGrp="1"/>
          </p:cNvSpPr>
          <p:nvPr>
            <p:ph sz="quarter" idx="13"/>
          </p:nvPr>
        </p:nvSpPr>
        <p:spPr>
          <a:xfrm>
            <a:off x="1259632" y="1484784"/>
            <a:ext cx="6400800" cy="4698856"/>
          </a:xfrm>
        </p:spPr>
        <p:txBody>
          <a:bodyPr/>
          <a:lstStyle/>
          <a:p>
            <a:pPr marL="45720" indent="0">
              <a:buNone/>
            </a:pPr>
            <a:r>
              <a:rPr kumimoji="1" lang="ja-JP" altLang="en-US" dirty="0" smtClean="0"/>
              <a:t>①目に見えて人びとに分かりやすく成果の出やすい活動をする</a:t>
            </a:r>
            <a:endParaRPr kumimoji="1" lang="en-US" altLang="ja-JP" dirty="0" smtClean="0"/>
          </a:p>
          <a:p>
            <a:pPr marL="45720" indent="0">
              <a:buNone/>
            </a:pPr>
            <a:r>
              <a:rPr kumimoji="1" lang="ja-JP" altLang="en-US" dirty="0" smtClean="0"/>
              <a:t>②ＳＮＳ、チラシ等を使い自分たちの活動の成果を発信する</a:t>
            </a:r>
            <a:endParaRPr kumimoji="1" lang="en-US" altLang="ja-JP" dirty="0" smtClean="0"/>
          </a:p>
          <a:p>
            <a:pPr marL="45720" indent="0">
              <a:buNone/>
            </a:pPr>
            <a:r>
              <a:rPr lang="ja-JP" altLang="en-US" dirty="0" smtClean="0"/>
              <a:t>③活動の輪を広げる</a:t>
            </a:r>
            <a:endParaRPr lang="en-US" altLang="ja-JP" dirty="0" smtClean="0"/>
          </a:p>
          <a:p>
            <a:pPr marL="45720" indent="0">
              <a:buNone/>
            </a:pPr>
            <a:r>
              <a:rPr lang="ja-JP" altLang="en-US" dirty="0" smtClean="0"/>
              <a:t>④最終的に一般の方々を巻き込んだ長期的で短期間では成果が出ない活動につなげる</a:t>
            </a:r>
            <a:endParaRPr lang="en-US" altLang="ja-JP" dirty="0" smtClean="0"/>
          </a:p>
          <a:p>
            <a:pPr marL="45720" indent="0">
              <a:buNone/>
            </a:pPr>
            <a:endParaRPr kumimoji="1" lang="en-US" altLang="ja-JP" dirty="0"/>
          </a:p>
          <a:p>
            <a:pPr marL="45720" indent="0">
              <a:buNone/>
            </a:pPr>
            <a:r>
              <a:rPr lang="ja-JP" altLang="en-US" smtClean="0"/>
              <a:t>全国フォーラムの宣言文をふまえて県の採択文を話し合いましょう。</a:t>
            </a:r>
            <a:endParaRPr kumimoji="1" lang="ja-JP" altLang="en-US" dirty="0"/>
          </a:p>
        </p:txBody>
      </p:sp>
    </p:spTree>
    <p:extLst>
      <p:ext uri="{BB962C8B-B14F-4D97-AF65-F5344CB8AC3E}">
        <p14:creationId xmlns:p14="http://schemas.microsoft.com/office/powerpoint/2010/main" val="324531141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620688"/>
            <a:ext cx="6512511" cy="1143000"/>
          </a:xfrm>
        </p:spPr>
        <p:txBody>
          <a:bodyPr/>
          <a:lstStyle/>
          <a:p>
            <a:pPr marL="0" indent="0" algn="l">
              <a:buNone/>
            </a:pPr>
            <a:r>
              <a:rPr kumimoji="1" lang="ja-JP" altLang="en-US" dirty="0" smtClean="0"/>
              <a:t>感想</a:t>
            </a:r>
            <a:endParaRPr kumimoji="1" lang="ja-JP" altLang="en-US" dirty="0"/>
          </a:p>
        </p:txBody>
      </p:sp>
      <p:sp>
        <p:nvSpPr>
          <p:cNvPr id="3" name="コンテンツ プレースホルダー 2"/>
          <p:cNvSpPr>
            <a:spLocks noGrp="1"/>
          </p:cNvSpPr>
          <p:nvPr>
            <p:ph sz="quarter" idx="13"/>
          </p:nvPr>
        </p:nvSpPr>
        <p:spPr>
          <a:xfrm>
            <a:off x="1331640" y="1844824"/>
            <a:ext cx="6400800" cy="4482832"/>
          </a:xfrm>
        </p:spPr>
        <p:txBody>
          <a:bodyPr/>
          <a:lstStyle/>
          <a:p>
            <a:pPr marL="45720" indent="0">
              <a:buNone/>
            </a:pPr>
            <a:r>
              <a:rPr lang="ja-JP" altLang="en-US" dirty="0" smtClean="0"/>
              <a:t>今回自分は県代表として参加できてよかった。</a:t>
            </a:r>
            <a:endParaRPr lang="en-US" altLang="ja-JP" dirty="0" smtClean="0"/>
          </a:p>
          <a:p>
            <a:pPr marL="45720" indent="0">
              <a:buNone/>
            </a:pPr>
            <a:r>
              <a:rPr kumimoji="1" lang="ja-JP" altLang="en-US" dirty="0" smtClean="0"/>
              <a:t>いろいろ大変なことはあったが（特に大変だったのが分科会④での議長としての意見のとりまとめ）とても素晴らしい体験が出来てよかったと思います</a:t>
            </a:r>
            <a:endParaRPr kumimoji="1" lang="en-US" altLang="ja-JP" dirty="0" smtClean="0"/>
          </a:p>
          <a:p>
            <a:pPr marL="45720" indent="0">
              <a:buNone/>
            </a:pPr>
            <a:endParaRPr lang="en-US" altLang="ja-JP" dirty="0"/>
          </a:p>
          <a:p>
            <a:pPr marL="45720" indent="0">
              <a:buNone/>
            </a:pPr>
            <a:r>
              <a:rPr lang="ja-JP" altLang="en-US" dirty="0"/>
              <a:t>次回</a:t>
            </a:r>
            <a:r>
              <a:rPr kumimoji="1" lang="ja-JP" altLang="en-US" dirty="0" smtClean="0"/>
              <a:t>は鹿児島でフォーラムがあるそうです。</a:t>
            </a:r>
            <a:endParaRPr kumimoji="1" lang="en-US" altLang="ja-JP" dirty="0" smtClean="0"/>
          </a:p>
          <a:p>
            <a:pPr marL="45720" indent="0">
              <a:buNone/>
            </a:pPr>
            <a:r>
              <a:rPr lang="ja-JP" altLang="en-US" dirty="0" smtClean="0"/>
              <a:t>是非皆さんも行ってみてください。</a:t>
            </a:r>
            <a:endParaRPr lang="en-US" altLang="ja-JP" dirty="0" smtClean="0"/>
          </a:p>
          <a:p>
            <a:pPr marL="45720" indent="0">
              <a:buNone/>
            </a:pPr>
            <a:endParaRPr kumimoji="1" lang="en-US" altLang="ja-JP" dirty="0"/>
          </a:p>
          <a:p>
            <a:pPr marL="45720" indent="0">
              <a:buNone/>
            </a:pPr>
            <a:r>
              <a:rPr kumimoji="1" lang="ja-JP" altLang="en-US" dirty="0" smtClean="0"/>
              <a:t>とても楽しいです！</a:t>
            </a:r>
            <a:endParaRPr kumimoji="1" lang="ja-JP" altLang="en-US" dirty="0"/>
          </a:p>
        </p:txBody>
      </p:sp>
    </p:spTree>
    <p:extLst>
      <p:ext uri="{BB962C8B-B14F-4D97-AF65-F5344CB8AC3E}">
        <p14:creationId xmlns:p14="http://schemas.microsoft.com/office/powerpoint/2010/main" val="25256965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548680"/>
            <a:ext cx="6512511" cy="1143000"/>
          </a:xfrm>
        </p:spPr>
        <p:txBody>
          <a:bodyPr/>
          <a:lstStyle/>
          <a:p>
            <a:pPr marL="0" indent="0" algn="l">
              <a:buNone/>
            </a:pPr>
            <a:r>
              <a:rPr kumimoji="1" lang="ja-JP" altLang="en-US" dirty="0" smtClean="0"/>
              <a:t>ご清聴ありがとうございました</a:t>
            </a:r>
            <a:endParaRPr kumimoji="1" lang="ja-JP" altLang="en-US" dirty="0"/>
          </a:p>
        </p:txBody>
      </p:sp>
      <p:pic>
        <p:nvPicPr>
          <p:cNvPr id="8194" name="Picture 2" descr="C:\Users\NEC-PCuser\Pictures\IMG_E14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63888" y="2824004"/>
            <a:ext cx="5683498" cy="403907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NEC-PCuser\Pictures\IMG_1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5064"/>
            <a:ext cx="3600400" cy="270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2498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9218" name="Picture 2" descr="C:\Users\NEC-PCuser\Pictures\IMG_125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116632"/>
            <a:ext cx="6563691" cy="656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6706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04664"/>
            <a:ext cx="6512511" cy="1512168"/>
          </a:xfrm>
        </p:spPr>
        <p:txBody>
          <a:bodyPr/>
          <a:lstStyle/>
          <a:p>
            <a:pPr marL="0" indent="0" algn="l">
              <a:buNone/>
            </a:pPr>
            <a:r>
              <a:rPr kumimoji="1" lang="ja-JP" altLang="en-US" dirty="0" smtClean="0"/>
              <a:t>今回のフォーラムのテーマ</a:t>
            </a:r>
            <a:endParaRPr kumimoji="1" lang="ja-JP" altLang="en-US" dirty="0"/>
          </a:p>
        </p:txBody>
      </p:sp>
      <p:sp>
        <p:nvSpPr>
          <p:cNvPr id="3" name="コンテンツ プレースホルダー 2"/>
          <p:cNvSpPr>
            <a:spLocks noGrp="1"/>
          </p:cNvSpPr>
          <p:nvPr>
            <p:ph sz="quarter" idx="13"/>
          </p:nvPr>
        </p:nvSpPr>
        <p:spPr>
          <a:xfrm>
            <a:off x="1259632" y="2276872"/>
            <a:ext cx="6400800" cy="3474720"/>
          </a:xfrm>
        </p:spPr>
        <p:txBody>
          <a:bodyPr>
            <a:normAutofit/>
          </a:bodyPr>
          <a:lstStyle/>
          <a:p>
            <a:pPr marL="45720" indent="0">
              <a:buNone/>
            </a:pPr>
            <a:r>
              <a:rPr kumimoji="1" lang="ja-JP" altLang="en-US" sz="6600" dirty="0" smtClean="0">
                <a:solidFill>
                  <a:srgbClr val="FF0000"/>
                </a:solidFill>
              </a:rPr>
              <a:t>私たちにできる社会貢献とは？</a:t>
            </a:r>
            <a:endParaRPr kumimoji="1" lang="ja-JP" altLang="en-US" sz="6600" dirty="0">
              <a:solidFill>
                <a:srgbClr val="FF0000"/>
              </a:solidFill>
            </a:endParaRPr>
          </a:p>
        </p:txBody>
      </p:sp>
    </p:spTree>
    <p:extLst>
      <p:ext uri="{BB962C8B-B14F-4D97-AF65-F5344CB8AC3E}">
        <p14:creationId xmlns:p14="http://schemas.microsoft.com/office/powerpoint/2010/main" val="3868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EC-PCuser\Pictures\IMG_1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490" y="764704"/>
            <a:ext cx="411038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435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76672"/>
            <a:ext cx="6512511" cy="1008112"/>
          </a:xfrm>
        </p:spPr>
        <p:txBody>
          <a:bodyPr/>
          <a:lstStyle/>
          <a:p>
            <a:pPr marL="0" indent="0" algn="ctr">
              <a:buNone/>
            </a:pPr>
            <a:r>
              <a:rPr kumimoji="1" lang="ja-JP" altLang="en-US" sz="6000" dirty="0" smtClean="0"/>
              <a:t>実施要項</a:t>
            </a:r>
            <a:endParaRPr kumimoji="1" lang="ja-JP" altLang="en-US" sz="6000" dirty="0"/>
          </a:p>
        </p:txBody>
      </p:sp>
      <p:sp>
        <p:nvSpPr>
          <p:cNvPr id="3" name="コンテンツ プレースホルダー 2"/>
          <p:cNvSpPr>
            <a:spLocks noGrp="1"/>
          </p:cNvSpPr>
          <p:nvPr>
            <p:ph sz="quarter" idx="13"/>
          </p:nvPr>
        </p:nvSpPr>
        <p:spPr>
          <a:xfrm>
            <a:off x="1331640" y="1628800"/>
            <a:ext cx="6840760" cy="4785712"/>
          </a:xfrm>
        </p:spPr>
        <p:txBody>
          <a:bodyPr>
            <a:normAutofit fontScale="55000" lnSpcReduction="20000"/>
          </a:bodyPr>
          <a:lstStyle/>
          <a:p>
            <a:pPr marL="45720" indent="0">
              <a:buNone/>
            </a:pPr>
            <a:r>
              <a:rPr lang="ja-JP" altLang="en-US" sz="6300" dirty="0" smtClean="0"/>
              <a:t>場所　</a:t>
            </a:r>
            <a:r>
              <a:rPr lang="ja-JP" altLang="en-US" sz="2900" dirty="0" smtClean="0"/>
              <a:t>　　</a:t>
            </a:r>
            <a:r>
              <a:rPr lang="ja-JP" altLang="en-US" sz="3600" dirty="0" smtClean="0"/>
              <a:t>　東京オリンッピク総合記念センター</a:t>
            </a:r>
            <a:endParaRPr lang="en-US" altLang="ja-JP" sz="3600" dirty="0" smtClean="0"/>
          </a:p>
          <a:p>
            <a:pPr marL="45720" indent="0">
              <a:buNone/>
            </a:pPr>
            <a:endParaRPr kumimoji="1" lang="en-US" altLang="ja-JP" dirty="0" smtClean="0"/>
          </a:p>
          <a:p>
            <a:pPr marL="45720" indent="0">
              <a:buNone/>
            </a:pPr>
            <a:endParaRPr lang="en-US" altLang="ja-JP" dirty="0"/>
          </a:p>
          <a:p>
            <a:pPr marL="45720" indent="0">
              <a:buNone/>
            </a:pPr>
            <a:endParaRPr kumimoji="1" lang="en-US" altLang="ja-JP" dirty="0" smtClean="0"/>
          </a:p>
          <a:p>
            <a:pPr marL="45720" indent="0">
              <a:buNone/>
            </a:pPr>
            <a:endParaRPr lang="en-US" altLang="ja-JP" dirty="0"/>
          </a:p>
          <a:p>
            <a:pPr marL="45720" indent="0">
              <a:buNone/>
            </a:pPr>
            <a:endParaRPr kumimoji="1" lang="en-US" altLang="ja-JP" dirty="0" smtClean="0"/>
          </a:p>
          <a:p>
            <a:pPr marL="45720" indent="0">
              <a:buNone/>
            </a:pPr>
            <a:endParaRPr lang="en-US" altLang="ja-JP" dirty="0"/>
          </a:p>
          <a:p>
            <a:pPr marL="45720" indent="0">
              <a:buNone/>
            </a:pPr>
            <a:r>
              <a:rPr kumimoji="1" lang="ja-JP" altLang="en-US" sz="3400" dirty="0" smtClean="0"/>
              <a:t>実施期間　　</a:t>
            </a:r>
            <a:r>
              <a:rPr kumimoji="1" lang="en-US" altLang="ja-JP" sz="5100" dirty="0" smtClean="0"/>
              <a:t>2018</a:t>
            </a:r>
            <a:r>
              <a:rPr kumimoji="1" lang="ja-JP" altLang="en-US" sz="5100" dirty="0" smtClean="0"/>
              <a:t>年</a:t>
            </a:r>
            <a:r>
              <a:rPr kumimoji="1" lang="en-US" altLang="ja-JP" sz="5100" dirty="0" smtClean="0"/>
              <a:t>12</a:t>
            </a:r>
            <a:r>
              <a:rPr kumimoji="1" lang="ja-JP" altLang="en-US" sz="5100" dirty="0" smtClean="0"/>
              <a:t>月</a:t>
            </a:r>
            <a:r>
              <a:rPr kumimoji="1" lang="en-US" altLang="ja-JP" sz="5100" dirty="0" smtClean="0"/>
              <a:t>22</a:t>
            </a:r>
            <a:r>
              <a:rPr kumimoji="1" lang="ja-JP" altLang="en-US" sz="5100" dirty="0" smtClean="0"/>
              <a:t>日～</a:t>
            </a:r>
            <a:r>
              <a:rPr kumimoji="1" lang="en-US" altLang="ja-JP" sz="5100" dirty="0" smtClean="0"/>
              <a:t>24</a:t>
            </a:r>
            <a:r>
              <a:rPr kumimoji="1" lang="ja-JP" altLang="en-US" sz="5100" dirty="0" smtClean="0"/>
              <a:t>日</a:t>
            </a:r>
            <a:endParaRPr kumimoji="1" lang="en-US" altLang="ja-JP" sz="5100" dirty="0" smtClean="0"/>
          </a:p>
          <a:p>
            <a:pPr marL="45720" indent="0">
              <a:buNone/>
            </a:pPr>
            <a:endParaRPr lang="en-US" altLang="ja-JP" dirty="0" smtClean="0"/>
          </a:p>
          <a:p>
            <a:pPr marL="45720" indent="0">
              <a:buNone/>
            </a:pPr>
            <a:endParaRPr lang="en-US" altLang="ja-JP" dirty="0"/>
          </a:p>
          <a:p>
            <a:pPr marL="45720" indent="0">
              <a:buNone/>
            </a:pPr>
            <a:endParaRPr lang="en-US" altLang="ja-JP" dirty="0" smtClean="0"/>
          </a:p>
          <a:p>
            <a:pPr marL="45720" indent="0">
              <a:buNone/>
            </a:pPr>
            <a:endParaRPr lang="en-US" altLang="ja-JP" dirty="0"/>
          </a:p>
          <a:p>
            <a:pPr marL="45720" indent="0">
              <a:buNone/>
            </a:pPr>
            <a:endParaRPr lang="en-US" altLang="ja-JP" dirty="0" smtClean="0"/>
          </a:p>
          <a:p>
            <a:pPr marL="45720" indent="0">
              <a:buNone/>
            </a:pPr>
            <a:endParaRPr lang="en-US" altLang="ja-JP" dirty="0"/>
          </a:p>
          <a:p>
            <a:pPr marL="45720" indent="0">
              <a:buNone/>
            </a:pPr>
            <a:r>
              <a:rPr lang="ja-JP" altLang="en-US" sz="3200" dirty="0" smtClean="0"/>
              <a:t>参加者　　　各都道府県から</a:t>
            </a:r>
            <a:r>
              <a:rPr lang="en-US" altLang="ja-JP" sz="3200" dirty="0" smtClean="0"/>
              <a:t>1</a:t>
            </a:r>
            <a:r>
              <a:rPr lang="ja-JP" altLang="en-US" sz="3200" dirty="0" smtClean="0"/>
              <a:t>名</a:t>
            </a:r>
            <a:endParaRPr lang="en-US" altLang="ja-JP" sz="3200" dirty="0" smtClean="0"/>
          </a:p>
          <a:p>
            <a:pPr marL="45720" indent="0">
              <a:buNone/>
            </a:pPr>
            <a:r>
              <a:rPr kumimoji="1" lang="ja-JP" altLang="en-US" sz="3200" dirty="0"/>
              <a:t>　</a:t>
            </a:r>
            <a:r>
              <a:rPr kumimoji="1" lang="ja-JP" altLang="en-US" sz="3200" dirty="0" smtClean="0"/>
              <a:t>　　　　　計</a:t>
            </a:r>
            <a:r>
              <a:rPr kumimoji="1" lang="en-US" altLang="ja-JP" sz="3200" dirty="0" smtClean="0"/>
              <a:t>44</a:t>
            </a:r>
            <a:r>
              <a:rPr kumimoji="1" lang="ja-JP" altLang="en-US" sz="3200" dirty="0" smtClean="0"/>
              <a:t>名（高知　徳島　沖縄は不参加）</a:t>
            </a:r>
            <a:endParaRPr kumimoji="1" lang="ja-JP" altLang="en-US" sz="3200" dirty="0"/>
          </a:p>
        </p:txBody>
      </p:sp>
    </p:spTree>
    <p:extLst>
      <p:ext uri="{BB962C8B-B14F-4D97-AF65-F5344CB8AC3E}">
        <p14:creationId xmlns:p14="http://schemas.microsoft.com/office/powerpoint/2010/main" val="182019578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04664"/>
            <a:ext cx="6512511" cy="1656184"/>
          </a:xfrm>
        </p:spPr>
        <p:txBody>
          <a:bodyPr/>
          <a:lstStyle/>
          <a:p>
            <a:pPr marL="0" indent="0" algn="ctr">
              <a:buNone/>
            </a:pPr>
            <a:r>
              <a:rPr kumimoji="1" lang="ja-JP" altLang="en-US" dirty="0" smtClean="0"/>
              <a:t>ベンチャーフォーラムの流れ</a:t>
            </a:r>
            <a:endParaRPr kumimoji="1" lang="ja-JP" altLang="en-US" dirty="0"/>
          </a:p>
        </p:txBody>
      </p:sp>
      <p:sp>
        <p:nvSpPr>
          <p:cNvPr id="3" name="コンテンツ プレースホルダー 2"/>
          <p:cNvSpPr>
            <a:spLocks noGrp="1"/>
          </p:cNvSpPr>
          <p:nvPr>
            <p:ph sz="quarter" idx="13"/>
          </p:nvPr>
        </p:nvSpPr>
        <p:spPr>
          <a:xfrm>
            <a:off x="1259632" y="2348880"/>
            <a:ext cx="6400800" cy="4320480"/>
          </a:xfrm>
        </p:spPr>
        <p:txBody>
          <a:bodyPr>
            <a:normAutofit/>
          </a:bodyPr>
          <a:lstStyle/>
          <a:p>
            <a:pPr marL="45720" indent="0">
              <a:buNone/>
            </a:pPr>
            <a:r>
              <a:rPr kumimoji="1" lang="en-US" altLang="ja-JP" sz="3200" dirty="0" smtClean="0"/>
              <a:t>9</a:t>
            </a:r>
            <a:r>
              <a:rPr kumimoji="1" lang="ja-JP" altLang="en-US" sz="3200" dirty="0" smtClean="0"/>
              <a:t>月</a:t>
            </a:r>
            <a:r>
              <a:rPr kumimoji="1" lang="en-US" altLang="ja-JP" sz="3200" dirty="0" smtClean="0"/>
              <a:t>8</a:t>
            </a:r>
            <a:r>
              <a:rPr kumimoji="1" lang="ja-JP" altLang="en-US" sz="3200" dirty="0" smtClean="0"/>
              <a:t>日地区フォーラム</a:t>
            </a:r>
            <a:endParaRPr kumimoji="1" lang="en-US" altLang="ja-JP" sz="3200" dirty="0" smtClean="0"/>
          </a:p>
          <a:p>
            <a:endParaRPr lang="en-US" altLang="ja-JP" dirty="0"/>
          </a:p>
          <a:p>
            <a:pPr marL="45720" indent="0">
              <a:buNone/>
            </a:pPr>
            <a:r>
              <a:rPr kumimoji="1" lang="en-US" altLang="ja-JP" sz="3200" dirty="0" smtClean="0"/>
              <a:t>11</a:t>
            </a:r>
            <a:r>
              <a:rPr kumimoji="1" lang="ja-JP" altLang="en-US" sz="3200" dirty="0" smtClean="0"/>
              <a:t>月</a:t>
            </a:r>
            <a:r>
              <a:rPr kumimoji="1" lang="en-US" altLang="ja-JP" sz="3200" dirty="0" smtClean="0"/>
              <a:t>19</a:t>
            </a:r>
            <a:r>
              <a:rPr kumimoji="1" lang="ja-JP" altLang="en-US" sz="3200" dirty="0" smtClean="0"/>
              <a:t>日県フォーラム</a:t>
            </a:r>
            <a:endParaRPr kumimoji="1" lang="en-US" altLang="ja-JP" sz="3200" dirty="0" smtClean="0"/>
          </a:p>
          <a:p>
            <a:pPr marL="45720" indent="0">
              <a:buNone/>
            </a:pPr>
            <a:endParaRPr kumimoji="1" lang="en-US" altLang="ja-JP" dirty="0" smtClean="0"/>
          </a:p>
          <a:p>
            <a:pPr marL="45720" indent="0">
              <a:buNone/>
            </a:pPr>
            <a:r>
              <a:rPr lang="en-US" altLang="ja-JP" sz="3200" dirty="0" smtClean="0"/>
              <a:t>12</a:t>
            </a:r>
            <a:r>
              <a:rPr lang="ja-JP" altLang="en-US" sz="3200" dirty="0" smtClean="0"/>
              <a:t>月</a:t>
            </a:r>
            <a:r>
              <a:rPr lang="en-US" altLang="ja-JP" sz="3200" dirty="0" smtClean="0"/>
              <a:t>22</a:t>
            </a:r>
            <a:r>
              <a:rPr lang="ja-JP" altLang="en-US" sz="3200" dirty="0" smtClean="0"/>
              <a:t>日～</a:t>
            </a:r>
            <a:r>
              <a:rPr lang="en-US" altLang="ja-JP" sz="3200" dirty="0" smtClean="0"/>
              <a:t>24</a:t>
            </a:r>
            <a:r>
              <a:rPr lang="ja-JP" altLang="en-US" sz="3200" dirty="0" smtClean="0"/>
              <a:t>日全国フォーラム</a:t>
            </a:r>
            <a:endParaRPr lang="en-US" altLang="ja-JP" sz="3200" dirty="0" smtClean="0"/>
          </a:p>
          <a:p>
            <a:pPr marL="45720" indent="0">
              <a:buNone/>
            </a:pPr>
            <a:endParaRPr kumimoji="1" lang="en-US" altLang="ja-JP" sz="2800" dirty="0"/>
          </a:p>
          <a:p>
            <a:pPr marL="45720" indent="0">
              <a:buNone/>
            </a:pPr>
            <a:r>
              <a:rPr kumimoji="1" lang="ja-JP" altLang="en-US" sz="3200" dirty="0" smtClean="0"/>
              <a:t>県、地区でのアフターフォーラム</a:t>
            </a:r>
            <a:endParaRPr kumimoji="1" lang="ja-JP" altLang="en-US" sz="3200" dirty="0"/>
          </a:p>
        </p:txBody>
      </p:sp>
    </p:spTree>
    <p:extLst>
      <p:ext uri="{BB962C8B-B14F-4D97-AF65-F5344CB8AC3E}">
        <p14:creationId xmlns:p14="http://schemas.microsoft.com/office/powerpoint/2010/main" val="421293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6632"/>
            <a:ext cx="6512511" cy="792088"/>
          </a:xfrm>
        </p:spPr>
        <p:txBody>
          <a:bodyPr/>
          <a:lstStyle/>
          <a:p>
            <a:pPr marL="0" indent="0" algn="l">
              <a:buNone/>
            </a:pPr>
            <a:r>
              <a:rPr lang="en-US" altLang="ja-JP" dirty="0"/>
              <a:t>1</a:t>
            </a:r>
            <a:r>
              <a:rPr kumimoji="1" lang="ja-JP" altLang="en-US" dirty="0" smtClean="0"/>
              <a:t>日目</a:t>
            </a:r>
            <a:endParaRPr kumimoji="1" lang="ja-JP" altLang="en-US" dirty="0"/>
          </a:p>
        </p:txBody>
      </p:sp>
      <p:sp>
        <p:nvSpPr>
          <p:cNvPr id="3" name="コンテンツ プレースホルダー 2"/>
          <p:cNvSpPr>
            <a:spLocks noGrp="1"/>
          </p:cNvSpPr>
          <p:nvPr>
            <p:ph sz="quarter" idx="13"/>
          </p:nvPr>
        </p:nvSpPr>
        <p:spPr>
          <a:xfrm>
            <a:off x="-16696" y="908720"/>
            <a:ext cx="9160695" cy="5949280"/>
          </a:xfrm>
        </p:spPr>
        <p:txBody>
          <a:bodyPr>
            <a:normAutofit/>
          </a:bodyPr>
          <a:lstStyle/>
          <a:p>
            <a:pPr marL="45720" indent="0">
              <a:buNone/>
            </a:pPr>
            <a:r>
              <a:rPr lang="ja-JP" altLang="en-US" sz="2400" dirty="0" smtClean="0"/>
              <a:t>開会式</a:t>
            </a:r>
            <a:endParaRPr lang="en-US" altLang="ja-JP" sz="2400" dirty="0" smtClean="0"/>
          </a:p>
          <a:p>
            <a:pPr marL="45720" indent="0">
              <a:buNone/>
            </a:pPr>
            <a:r>
              <a:rPr lang="ja-JP" altLang="en-US" sz="2400" dirty="0" smtClean="0"/>
              <a:t>日本ファンドレイジング教会</a:t>
            </a:r>
            <a:r>
              <a:rPr lang="ja-JP" altLang="en-US" sz="2400" dirty="0"/>
              <a:t>　</a:t>
            </a:r>
            <a:r>
              <a:rPr lang="ja-JP" altLang="en-US" sz="2400" dirty="0" smtClean="0"/>
              <a:t>大石　俊介氏による基調講演（社会貢献についての話を聞く）</a:t>
            </a:r>
            <a:endParaRPr lang="en-US" altLang="ja-JP" sz="2400" dirty="0" smtClean="0"/>
          </a:p>
          <a:p>
            <a:pPr marL="45720" indent="0">
              <a:buNone/>
            </a:pPr>
            <a:endParaRPr lang="en-US" altLang="ja-JP" sz="2400" dirty="0" smtClean="0"/>
          </a:p>
          <a:p>
            <a:pPr marL="45720" indent="0">
              <a:buNone/>
            </a:pPr>
            <a:r>
              <a:rPr lang="ja-JP" altLang="en-US" sz="2400" dirty="0" smtClean="0"/>
              <a:t>ワークショップ</a:t>
            </a:r>
            <a:endParaRPr lang="en-US" altLang="ja-JP" sz="2400" dirty="0" smtClean="0"/>
          </a:p>
          <a:p>
            <a:pPr marL="45720" indent="0">
              <a:buNone/>
            </a:pPr>
            <a:endParaRPr lang="en-US" altLang="ja-JP" sz="2400" dirty="0"/>
          </a:p>
          <a:p>
            <a:pPr marL="45720" indent="0">
              <a:buNone/>
            </a:pPr>
            <a:r>
              <a:rPr lang="ja-JP" altLang="en-US" sz="2400" dirty="0" smtClean="0"/>
              <a:t>ＮＰ</a:t>
            </a:r>
            <a:r>
              <a:rPr lang="en-US" altLang="ja-JP" sz="2400" dirty="0" smtClean="0"/>
              <a:t>О</a:t>
            </a:r>
            <a:r>
              <a:rPr lang="ja-JP" altLang="en-US" sz="2400" dirty="0" smtClean="0"/>
              <a:t>の方々からも今世界で起こっている問題について話を聞きました</a:t>
            </a:r>
            <a:endParaRPr lang="en-US" altLang="ja-JP" sz="2400" dirty="0" smtClean="0"/>
          </a:p>
          <a:p>
            <a:pPr marL="45720" indent="0">
              <a:buNone/>
            </a:pPr>
            <a:r>
              <a:rPr lang="ja-JP" altLang="en-US" sz="2400" dirty="0" smtClean="0"/>
              <a:t>ＡＣＥ　　　　　　　　（児童労働について）</a:t>
            </a:r>
            <a:endParaRPr lang="en-US" altLang="ja-JP" sz="2400" dirty="0" smtClean="0"/>
          </a:p>
          <a:p>
            <a:pPr marL="45720" indent="0">
              <a:buNone/>
            </a:pPr>
            <a:r>
              <a:rPr lang="ja-JP" altLang="en-US" sz="2400" dirty="0"/>
              <a:t>日本補助</a:t>
            </a:r>
            <a:r>
              <a:rPr lang="ja-JP" altLang="en-US" sz="2400" dirty="0" smtClean="0"/>
              <a:t>犬情報センター（補助犬の現状と理解）</a:t>
            </a:r>
            <a:endParaRPr lang="en-US" altLang="ja-JP" sz="2400" dirty="0" smtClean="0"/>
          </a:p>
          <a:p>
            <a:pPr marL="45720" indent="0">
              <a:buNone/>
            </a:pPr>
            <a:r>
              <a:rPr lang="en-US" altLang="ja-JP" sz="2400" dirty="0" smtClean="0"/>
              <a:t>3rdplace</a:t>
            </a:r>
            <a:r>
              <a:rPr lang="ja-JP" altLang="en-US" sz="2400" dirty="0" smtClean="0"/>
              <a:t>　　　　　　　</a:t>
            </a:r>
            <a:r>
              <a:rPr lang="en-US" altLang="ja-JP" sz="2400" dirty="0"/>
              <a:t> </a:t>
            </a:r>
            <a:r>
              <a:rPr lang="ja-JP" altLang="en-US" sz="2400" dirty="0" smtClean="0"/>
              <a:t>（地域の子供たちの憩いの場を作る）</a:t>
            </a:r>
            <a:endParaRPr lang="en-US" altLang="ja-JP" sz="2400" dirty="0" smtClean="0"/>
          </a:p>
          <a:p>
            <a:pPr marL="45720" indent="0">
              <a:buNone/>
            </a:pPr>
            <a:r>
              <a:rPr lang="en-US" altLang="ja-JP" sz="2400" dirty="0" smtClean="0"/>
              <a:t>W</a:t>
            </a:r>
            <a:r>
              <a:rPr lang="ja-JP" altLang="en-US" sz="2400" dirty="0" smtClean="0"/>
              <a:t>ＦＰ教会　　　　　　（世界の食糧問題）</a:t>
            </a:r>
            <a:endParaRPr lang="en-US" altLang="ja-JP" sz="2400" dirty="0"/>
          </a:p>
        </p:txBody>
      </p:sp>
    </p:spTree>
    <p:extLst>
      <p:ext uri="{BB962C8B-B14F-4D97-AF65-F5344CB8AC3E}">
        <p14:creationId xmlns:p14="http://schemas.microsoft.com/office/powerpoint/2010/main" val="137625934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60648"/>
            <a:ext cx="6512511" cy="792088"/>
          </a:xfrm>
        </p:spPr>
        <p:txBody>
          <a:bodyPr/>
          <a:lstStyle/>
          <a:p>
            <a:pPr marL="0" indent="0" algn="ctr">
              <a:buNone/>
            </a:pPr>
            <a:r>
              <a:rPr kumimoji="1" lang="ja-JP" altLang="en-US" sz="5400" dirty="0" smtClean="0"/>
              <a:t>共有と交流</a:t>
            </a:r>
            <a:endParaRPr kumimoji="1" lang="ja-JP" altLang="en-US" sz="5400" dirty="0"/>
          </a:p>
        </p:txBody>
      </p:sp>
      <p:sp>
        <p:nvSpPr>
          <p:cNvPr id="3" name="コンテンツ プレースホルダー 2"/>
          <p:cNvSpPr>
            <a:spLocks noGrp="1"/>
          </p:cNvSpPr>
          <p:nvPr>
            <p:ph sz="quarter" idx="13"/>
          </p:nvPr>
        </p:nvSpPr>
        <p:spPr>
          <a:xfrm>
            <a:off x="1187624" y="1196752"/>
            <a:ext cx="6400800" cy="4194800"/>
          </a:xfrm>
        </p:spPr>
        <p:txBody>
          <a:bodyPr>
            <a:normAutofit/>
          </a:bodyPr>
          <a:lstStyle/>
          <a:p>
            <a:pPr marL="45720" indent="0">
              <a:buNone/>
            </a:pPr>
            <a:r>
              <a:rPr kumimoji="1" lang="ja-JP" altLang="en-US" sz="2800" dirty="0" smtClean="0"/>
              <a:t>班内での各県のフォーラム情報共有</a:t>
            </a:r>
            <a:endParaRPr kumimoji="1" lang="en-US" altLang="ja-JP" sz="2800" dirty="0" smtClean="0"/>
          </a:p>
          <a:p>
            <a:pPr marL="45720" indent="0">
              <a:buNone/>
            </a:pPr>
            <a:endParaRPr lang="en-US" altLang="ja-JP" sz="2800" dirty="0" smtClean="0"/>
          </a:p>
          <a:p>
            <a:pPr marL="45720" indent="0">
              <a:buNone/>
            </a:pPr>
            <a:r>
              <a:rPr kumimoji="1" lang="ja-JP" altLang="en-US" sz="2800" dirty="0" smtClean="0"/>
              <a:t>予め会場入りした時に各県のフォ－ラムで決定した内容の模造紙に投票し投票数の多かった４県が</a:t>
            </a:r>
            <a:r>
              <a:rPr lang="ja-JP" altLang="en-US" sz="2800" dirty="0" smtClean="0"/>
              <a:t>全体の前で発表</a:t>
            </a:r>
            <a:endParaRPr kumimoji="1" lang="ja-JP" altLang="en-US" sz="2800" dirty="0"/>
          </a:p>
        </p:txBody>
      </p:sp>
    </p:spTree>
    <p:extLst>
      <p:ext uri="{BB962C8B-B14F-4D97-AF65-F5344CB8AC3E}">
        <p14:creationId xmlns:p14="http://schemas.microsoft.com/office/powerpoint/2010/main" val="38597825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88640"/>
            <a:ext cx="7560840" cy="1296144"/>
          </a:xfrm>
        </p:spPr>
        <p:txBody>
          <a:bodyPr/>
          <a:lstStyle/>
          <a:p>
            <a:pPr marL="0" indent="0" algn="l">
              <a:buNone/>
            </a:pPr>
            <a:r>
              <a:rPr lang="ja-JP" altLang="en-US" smtClean="0"/>
              <a:t>愛知　兵庫　福井　岩手</a:t>
            </a:r>
            <a:endParaRPr kumimoji="1" lang="ja-JP" altLang="en-US" dirty="0"/>
          </a:p>
        </p:txBody>
      </p:sp>
      <p:pic>
        <p:nvPicPr>
          <p:cNvPr id="1026" name="Picture 2" descr="C:\Users\NEC-PCuser\Pictures\IMG_E1412.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90733" y="856756"/>
            <a:ext cx="5153267" cy="3140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C-PCuser\Pictures\IMG_E14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908720"/>
            <a:ext cx="2775350" cy="3987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EC-PCuser\Pictures\IMG_E14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350" y="3962028"/>
            <a:ext cx="4601650" cy="28959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EC-PCuser\Pictures\IMG_E14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73" y="4201964"/>
            <a:ext cx="3787899" cy="24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3895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169</TotalTime>
  <Words>346</Words>
  <Application>Microsoft Office PowerPoint</Application>
  <PresentationFormat>画面に合わせる (4:3)</PresentationFormat>
  <Paragraphs>91</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スリップストリーム</vt:lpstr>
      <vt:lpstr>第22回全国ベンチャー スカウトフォーラム</vt:lpstr>
      <vt:lpstr>PowerPoint プレゼンテーション</vt:lpstr>
      <vt:lpstr>今回のフォーラムのテーマ</vt:lpstr>
      <vt:lpstr>PowerPoint プレゼンテーション</vt:lpstr>
      <vt:lpstr>実施要項</vt:lpstr>
      <vt:lpstr>ベンチャーフォーラムの流れ</vt:lpstr>
      <vt:lpstr>1日目</vt:lpstr>
      <vt:lpstr>共有と交流</vt:lpstr>
      <vt:lpstr>愛知　兵庫　福井　岩手</vt:lpstr>
      <vt:lpstr>２日目午前</vt:lpstr>
      <vt:lpstr>２日目午後</vt:lpstr>
      <vt:lpstr>その夜</vt:lpstr>
      <vt:lpstr>最終日</vt:lpstr>
      <vt:lpstr>各自宣言 閉会式をして フォーラム 終了</vt:lpstr>
      <vt:lpstr>PowerPoint プレゼンテーション</vt:lpstr>
      <vt:lpstr>兵庫の採択文</vt:lpstr>
      <vt:lpstr>感想</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第22回全国ベンチャー スカウトフォーラム</dc:title>
  <dc:creator>doikasumi</dc:creator>
  <cp:lastModifiedBy>doikasumi</cp:lastModifiedBy>
  <cp:revision>28</cp:revision>
  <dcterms:created xsi:type="dcterms:W3CDTF">2019-01-13T05:14:28Z</dcterms:created>
  <dcterms:modified xsi:type="dcterms:W3CDTF">2019-01-13T08:03:43Z</dcterms:modified>
</cp:coreProperties>
</file>