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8" r:id="rId4"/>
    <p:sldId id="265" r:id="rId5"/>
    <p:sldId id="267" r:id="rId6"/>
    <p:sldId id="259" r:id="rId7"/>
    <p:sldId id="279" r:id="rId8"/>
    <p:sldId id="261" r:id="rId9"/>
    <p:sldId id="262" r:id="rId10"/>
    <p:sldId id="257" r:id="rId11"/>
    <p:sldId id="270" r:id="rId12"/>
    <p:sldId id="260" r:id="rId13"/>
    <p:sldId id="272" r:id="rId14"/>
    <p:sldId id="273" r:id="rId15"/>
    <p:sldId id="274" r:id="rId16"/>
    <p:sldId id="277" r:id="rId17"/>
    <p:sldId id="263" r:id="rId18"/>
    <p:sldId id="276" r:id="rId19"/>
    <p:sldId id="258" r:id="rId20"/>
    <p:sldId id="280" r:id="rId21"/>
    <p:sldId id="275" r:id="rId22"/>
    <p:sldId id="278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89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3" d="100"/>
          <a:sy n="93" d="100"/>
        </p:scale>
        <p:origin x="-2046" y="10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7F98F-59AC-4952-B0F7-44A17321C22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344C8-D91E-41A7-A249-FC6248D7967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92696" y="4355976"/>
            <a:ext cx="5486400" cy="4114800"/>
          </a:xfrm>
        </p:spPr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日本ボーイスカウト兵庫連盟　尼崎第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団ベンチャー隊　木下秀平です。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本日は「地球をレスキュー」というプロジェクトを報告します。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よろしくお願いします。</a:t>
            </a:r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実験中とは何のことか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…</a:t>
            </a:r>
          </a:p>
          <a:p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さきほど、このプロジェクトで一番苦労したのはた</a:t>
            </a:r>
            <a:r>
              <a:rPr kumimoji="1" lang="ja-JP" altLang="en-US" sz="1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焼きと言いましたがいったいなぜなのでしょうか。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答えは、研修生の母国にあります。母国の宗教である、イスラーム教が関わっています。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イスラーム教にはハラールというものがあり、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ハラ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ルとは、イスラム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法で許された食品・飲料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のこと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→禁じられたものを「ハラーム」と言う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i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ハラ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ル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以外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食材・飲料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飲食禁止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つまり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安全な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食材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を示すガイドライン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イスラム教徒には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必要不可欠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しかし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ハラ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ルとハラ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ム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区別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は困難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基準も国ごとに異な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る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そんな原則があるために最初、たこ焼きの粉を小麦粉ではなく</a:t>
            </a: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en-US" altLang="ja-JP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</a:t>
            </a: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ＮＪのスカウト平和の日で出たトウモロコシ粉を使用。</a:t>
            </a: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醤油をタイの魚醤であるナンプラーを使い、</a:t>
            </a: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だしの素はインドネシア等のイスラーム教圏で売られている「</a:t>
            </a:r>
            <a:r>
              <a:rPr lang="en-US" altLang="ja-JP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Masako</a:t>
            </a: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」と呼ばれる</a:t>
            </a: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ものを使用しました。</a:t>
            </a: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味はお察し下さい（笑）</a:t>
            </a: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最終的には、トウモロコシ粉は普通の小麦粉を使いました。</a:t>
            </a: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が、それ以外はばっちり使いました。</a:t>
            </a: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en-US" altLang="ja-JP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endParaRPr kumimoji="1" lang="ja-JP" altLang="en-US" sz="1100" b="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これは、リハーサルの様子です。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安定の英語の勉強です（笑）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ここからは当日の様子です。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当日は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Ice breaking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→エコすごろく→たこ焼きの流れで進みました。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これは、最初の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Ice breaking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「靴が取り持つ縁」の写真です。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ルールは簡単で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①靴を脱ぎ、参加者全員の靴で山を作る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②山が出来たら、山から自分以外の靴を取る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③全員が靴を取ったら足元を見ながら持ち主を探す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④探してもらったら、お互い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Introduce myself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をする</a:t>
            </a:r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次はエコすごろくの様子です。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私は、予習をして、当日すごろくに参加し、英語でやっていました。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しかし、相手のペースに持っていかれ、英語を話す必要がなくなってしましました。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ただ、同じ班の人たちが楽しそうにやっていたので結果オーライでした。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これがそのエコすごろくです。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すごろくの一部を拡大するとこうなります。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意味はわかると思いますが、念のため訳すと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28600" indent="-228600">
              <a:buNone/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仕事に行こう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28600" indent="-228600">
              <a:buNone/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sz="1100" b="1" baseline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食後、皿を洗う</a:t>
            </a:r>
            <a:endParaRPr lang="en-US" altLang="ja-JP" sz="1100" b="1" baseline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28600" indent="-228600">
              <a:buNone/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3. 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本をリサイクルする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28600" indent="-228600">
              <a:buNone/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4.</a:t>
            </a:r>
            <a:r>
              <a:rPr lang="en-US" altLang="ja-JP" sz="1100" b="1" baseline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100" b="1" baseline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さいころをもう一度振る</a:t>
            </a:r>
            <a:endParaRPr lang="en-US" altLang="ja-JP" sz="1100" b="1" baseline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28600" indent="-228600">
              <a:buNone/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sz="1100" b="1" baseline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新しい文房具を買う</a:t>
            </a:r>
            <a:endParaRPr lang="en-US" altLang="ja-JP" sz="1100" b="1" baseline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28600" indent="-228600">
              <a:buNone/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 </a:t>
            </a:r>
            <a:r>
              <a:rPr lang="ja-JP" altLang="en-US" sz="1100" b="1" baseline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さいころをもう一度振る</a:t>
            </a:r>
            <a:endParaRPr lang="en-US" altLang="ja-JP" sz="1100" b="1" baseline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28600" indent="-228600"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 花見に行こう 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28600" indent="-228600">
              <a:buNone/>
            </a:pP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となります。　</a:t>
            </a:r>
            <a:endParaRPr lang="en-US" altLang="ja-JP" sz="11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ja-JP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ja-JP" dirty="0" smtClean="0"/>
              <a:t/>
            </a:r>
            <a:br>
              <a:rPr lang="ja-JP" altLang="ja-JP" dirty="0" smtClean="0"/>
            </a:b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無事に本番を終え、ほっとしているとこんな誘いが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「ラジオに出ませんか？」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内容はざっとこんなもんです。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FM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尼崎「昭和通二丁目ラジオ」　</a:t>
            </a:r>
            <a:r>
              <a:rPr lang="ja-JP" altLang="en-US" sz="1100" dirty="0" smtClean="0">
                <a:solidFill>
                  <a:srgbClr val="00B05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尼崎の中心でエコを叫ぶ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日時：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日（月）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時間：午後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25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分～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40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約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>
              <a:buNone/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出演：澁谷　栞・木下秀平・山川朝空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ＤＪ：ボブ原田さん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内容：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JICA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との交流の体験談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ja-JP" altLang="en-US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これが当日の写真です。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皆さんテンションが高いですね（笑）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日時は写真右下のとおり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29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日です。</a:t>
            </a:r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さらには、神戸新聞にも掲載されました。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私は載っていませんが弟が載っていました。</a:t>
            </a:r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最後にこのプロジェクトについてのまとめです。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すごろくは難しかったけど、我々も研修生の方々も充分楽しむことができた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たこ焼きは物珍しそうに食べてくれた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英会話の実力はお察し下さい（笑）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簡単な英語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を使っても研修生の方々が熱心に聞いて下さったこと、外国人と交流する機会をいただいたことに感謝する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アフリカという未知なる文化が学べ、本場海外で培った英語も多少は役だったかな？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内容盛りだくさんで素晴らしいプロジェクトになったと思います。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これで発表を終わります。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つたない発表、</a:t>
            </a:r>
            <a:r>
              <a:rPr lang="ja-JP" altLang="en-US" sz="1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聞きづらい点もありましたが、このような貴重な体験が出来たことに感謝します。ありがとうございました。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そもそも今回のプロジェクトの目的は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・スーダン・コンゴ・ナイジェリアなどからの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名と共に環境すごろくを楽しむ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・たこ焼きをみんなで食べて大阪の粉文化を知ってもらう</a:t>
            </a:r>
            <a:endParaRPr kumimoji="1"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・英会話の実力を試す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今回私たちと交流したのはこれら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カ国の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名の方々です。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聞いたことのない国が多いですね。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そもそもこのプロジェクトが始まった経緯は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JICA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の依頼で、海外の方と、環境についての勉強会をしませんか？」との団委員さんからの誘い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→「ベンチャースカウトの日頃の英語の実力を見せてね！」と言われるがまま軽く承諾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今年の夏は高校の海外英語研修でニュージーランドに行くから「学んだ英語を試すチャンスだ！」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ということだからです。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このプロジェクトにおいて重要な役割を果たしていただいたのが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ＮＰＯ法人あまがさき環境オープンカレッジさんです。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・尼崎を愛し環境を思う人が出会い、ともに学び、実践へのきっかけをつくる場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・身近な自然、地球環境問題、暮らし、まちづくりなど、様々なプログラムがある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1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という特徴を持ち、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さきほど言っていた団委員さんが入っていらっしゃる</a:t>
            </a:r>
            <a:r>
              <a:rPr kumimoji="1"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NPO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法人です。</a:t>
            </a:r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これは、事前訓練のときの写真です。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英語の練習をしています。</a:t>
            </a:r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今回のプロジェクトで一番苦労したのがた</a:t>
            </a:r>
            <a:r>
              <a:rPr kumimoji="1" lang="ja-JP" altLang="en-US" sz="1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</a:t>
            </a:r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焼きでした。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これは当日使ったパワーポイントの一部です。</a:t>
            </a:r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材料を見てもらったら一目瞭然ですが、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Octopus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と書いているのにも関わらず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ちくわと書いています。これはいったいどういうことなのでしょうか。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それ以外は見ての通りです。</a:t>
            </a:r>
            <a:endParaRPr kumimoji="1"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344C8-D91E-41A7-A249-FC6248D7967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CAB4-36BE-4AF7-88E7-32687A837632}" type="datetimeFigureOut">
              <a:rPr kumimoji="1" lang="ja-JP" altLang="en-US" smtClean="0"/>
              <a:pPr/>
              <a:t>2014/12/19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DFF-16B0-4431-9116-34D0CFF004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al.or.jp/main/img/halalmark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aiai.com/personality/dj-bob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地球を</a:t>
            </a:r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Rescue!</a:t>
            </a:r>
            <a:endParaRPr kumimoji="1" lang="ja-JP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971600" y="3196133"/>
            <a:ext cx="7272808" cy="3661867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pPr algn="r">
              <a:buNone/>
            </a:pP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日本ボーイスカウト　兵庫連盟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r">
              <a:buNone/>
            </a:pP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尼崎地区　尼崎第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団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r"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ベンチャースカウト隊　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r">
              <a:buNone/>
            </a:pP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木下　秀平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実験中・・・・・</a:t>
            </a:r>
            <a:endParaRPr kumimoji="1" lang="ja-JP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8" name="Picture 4" descr="C:\Users\kinopy\Pictures\JICA関連\DSCN36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1268760"/>
            <a:ext cx="7032781" cy="5274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ハラ</a:t>
            </a:r>
            <a:r>
              <a:rPr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kumimoji="1"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ル</a:t>
            </a:r>
            <a:r>
              <a:rPr kumimoji="1"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とは？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50" name="Picture 2" descr="C:\Users\kinopy\Pictures\JICA関連\DSCN36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4"/>
            <a:ext cx="7244621" cy="54334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ハラ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lang="ja-JP" altLang="ja-JP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ル</a:t>
            </a:r>
            <a:r>
              <a:rPr lang="ja-JP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とは、</a:t>
            </a:r>
            <a:r>
              <a:rPr lang="ja-JP" altLang="ja-JP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イスラム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法で許された食品・飲料</a:t>
            </a:r>
            <a:r>
              <a:rPr lang="ja-JP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のこと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→禁じられたものを「ハラーム」と言う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i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ハラ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ル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以外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食材・飲料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飲食禁止</a:t>
            </a:r>
            <a:endParaRPr lang="en-US" altLang="ja-JP" b="1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つまり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安全な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食材</a:t>
            </a:r>
            <a:r>
              <a:rPr lang="ja-JP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を示す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ガイドライン</a:t>
            </a:r>
            <a:endParaRPr lang="en-US" altLang="ja-JP" b="1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イスラム教徒には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必要不可欠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</a:t>
            </a:r>
            <a:endParaRPr lang="en-US" altLang="ja-JP" b="1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しかし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ハラ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ルとハラ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ム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区別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は困難</a:t>
            </a:r>
            <a:endParaRPr lang="en-US" altLang="ja-JP" b="1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基準も国ごとに異な</a:t>
            </a:r>
            <a:r>
              <a:rPr lang="ja-JP" altLang="en-US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る</a:t>
            </a:r>
            <a:r>
              <a:rPr lang="en-US" altLang="ja-JP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endParaRPr kumimoji="1" lang="ja-JP" altLang="en-US" sz="3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図 3" descr="ハラルマーク">
            <a:hlinkClick r:id="rId3" tooltip="&quot;マレーシアのハラルマーク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797152"/>
            <a:ext cx="18969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リハーサル</a:t>
            </a:r>
            <a:endParaRPr kumimoji="1" lang="ja-JP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074" name="Picture 2" descr="C:\Users\kinopy\Pictures\JICA関連\DSCN38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340633" cy="47853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Ice breaking</a:t>
            </a:r>
            <a:endParaRPr kumimoji="1" lang="ja-JP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098" name="Picture 2" descr="C:\Users\kinopy\Pictures\JICA関連\DSCN42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244622" cy="4569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エコすごろくで交流</a:t>
            </a:r>
            <a:endParaRPr kumimoji="1" lang="ja-JP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146" name="Picture 2" descr="C:\Users\kinopy\Pictures\JICA関連\DSCN43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エコすごろく</a:t>
            </a:r>
            <a:endParaRPr kumimoji="1" lang="ja-JP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331640" y="1412776"/>
            <a:ext cx="6545700" cy="490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</a:t>
            </a:r>
            <a:r>
              <a:rPr lang="en-US" altLang="ja-JP" dirty="0"/>
              <a:t>. </a:t>
            </a:r>
            <a:r>
              <a:rPr lang="en-US" altLang="ja-JP" b="1" dirty="0"/>
              <a:t>Let’s go to </a:t>
            </a:r>
            <a:r>
              <a:rPr lang="en-US" altLang="ja-JP" b="1" dirty="0" smtClean="0"/>
              <a:t>work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/>
              <a:t>2.</a:t>
            </a:r>
            <a:r>
              <a:rPr lang="en-US" altLang="ja-JP" b="1" dirty="0"/>
              <a:t> Do the dishes after </a:t>
            </a:r>
            <a:r>
              <a:rPr lang="en-US" altLang="ja-JP" b="1" dirty="0" smtClean="0"/>
              <a:t>meal.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/>
              <a:t>3.</a:t>
            </a:r>
            <a:r>
              <a:rPr lang="en-US" altLang="ja-JP" b="1" dirty="0"/>
              <a:t> Recycle </a:t>
            </a:r>
            <a:r>
              <a:rPr lang="en-US" altLang="ja-JP" b="1" dirty="0" smtClean="0"/>
              <a:t>book</a:t>
            </a:r>
            <a:r>
              <a:rPr lang="en-US" altLang="ja-JP" dirty="0"/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>4. </a:t>
            </a:r>
            <a:r>
              <a:rPr lang="ja-JP" altLang="ja-JP" u="sng" dirty="0"/>
              <a:t>★</a:t>
            </a:r>
            <a:r>
              <a:rPr lang="en-US" altLang="ja-JP" u="sng" dirty="0"/>
              <a:t>Throw a dice one more</a:t>
            </a:r>
            <a:r>
              <a:rPr lang="en-US" altLang="ja-JP" dirty="0"/>
              <a:t>  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r>
              <a:rPr lang="ja-JP" altLang="en-US" dirty="0" smtClean="0"/>
              <a:t>　</a:t>
            </a:r>
            <a:r>
              <a:rPr lang="en-US" altLang="ja-JP" b="1" dirty="0" smtClean="0"/>
              <a:t>Buy </a:t>
            </a:r>
            <a:r>
              <a:rPr lang="en-US" altLang="ja-JP" b="1" dirty="0"/>
              <a:t>new </a:t>
            </a:r>
            <a:r>
              <a:rPr lang="en-US" altLang="ja-JP" b="1" dirty="0" smtClean="0"/>
              <a:t>stationery.</a:t>
            </a:r>
            <a:br>
              <a:rPr lang="en-US" altLang="ja-JP" b="1" dirty="0" smtClean="0"/>
            </a:br>
            <a:r>
              <a:rPr lang="en-US" altLang="ja-JP" dirty="0"/>
              <a:t>5. </a:t>
            </a:r>
            <a:r>
              <a:rPr lang="ja-JP" altLang="ja-JP" dirty="0"/>
              <a:t>★</a:t>
            </a:r>
            <a:r>
              <a:rPr lang="en-US" altLang="ja-JP" u="sng" dirty="0"/>
              <a:t>Throw a dice one more</a:t>
            </a:r>
            <a:r>
              <a:rPr lang="en-US" altLang="ja-JP" dirty="0"/>
              <a:t>    </a:t>
            </a:r>
            <a:r>
              <a:rPr lang="en-US" altLang="ja-JP" b="1" dirty="0"/>
              <a:t> 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  </a:t>
            </a:r>
            <a:r>
              <a:rPr lang="en-US" altLang="ja-JP" b="1" dirty="0" smtClean="0"/>
              <a:t>Let’s </a:t>
            </a:r>
            <a:r>
              <a:rPr lang="en-US" altLang="ja-JP" b="1" dirty="0"/>
              <a:t>go to see cherry </a:t>
            </a:r>
            <a:r>
              <a:rPr lang="en-US" altLang="ja-JP" b="1" dirty="0" smtClean="0"/>
              <a:t>blossoms.</a:t>
            </a:r>
            <a:r>
              <a:rPr lang="ja-JP" altLang="ja-JP" dirty="0"/>
              <a:t/>
            </a:r>
            <a:br>
              <a:rPr lang="ja-JP" altLang="ja-JP" dirty="0"/>
            </a:b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179512" y="404664"/>
            <a:ext cx="8731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Let’s start to be a King of ECO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ラジオ出演</a:t>
            </a:r>
            <a:endParaRPr kumimoji="1" lang="ja-JP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170" name="Picture 2" descr="C:\Users\kinopy\Pictures\JICA関連\IMG_08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272808" cy="523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3900" dirty="0" smtClean="0">
                <a:solidFill>
                  <a:srgbClr val="00B05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“尼崎の中心でエコを叫ぶ”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に生出演！</a:t>
            </a:r>
            <a:endParaRPr lang="en-US" altLang="ja-JP" sz="39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39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FM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尼崎「昭和通二丁目ラジオ」</a:t>
            </a:r>
            <a:endParaRPr lang="en-US" altLang="ja-JP" sz="39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日時：</a:t>
            </a: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日（月）</a:t>
            </a:r>
            <a:endParaRPr lang="en-US" altLang="ja-JP" sz="39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時間：午後</a:t>
            </a: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</a:t>
            </a: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25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分～</a:t>
            </a: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40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</a:t>
            </a: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約</a:t>
            </a: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</a:t>
            </a: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>
              <a:buNone/>
            </a:pP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出演：澁谷　栞・木下秀平・山川朝空</a:t>
            </a:r>
            <a:endParaRPr lang="en-US" altLang="ja-JP" sz="39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ＤＪ：ボブ原田さん</a:t>
            </a:r>
            <a:endParaRPr lang="en-US" altLang="ja-JP" sz="39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内容：</a:t>
            </a:r>
            <a:r>
              <a:rPr lang="en-US" altLang="ja-JP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JICA</a:t>
            </a:r>
            <a:r>
              <a:rPr lang="ja-JP" altLang="en-US" sz="3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との交流の体験談</a:t>
            </a:r>
            <a:endParaRPr lang="en-US" altLang="ja-JP" sz="39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en-US" altLang="ja-JP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※FM</a:t>
            </a:r>
            <a:r>
              <a:rPr lang="ja-JP" altLang="en-US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尼崎</a:t>
            </a:r>
            <a:r>
              <a:rPr lang="en-US" altLang="ja-JP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HP</a:t>
            </a:r>
            <a:r>
              <a:rPr lang="ja-JP" altLang="en-US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より引用</a:t>
            </a:r>
          </a:p>
        </p:txBody>
      </p:sp>
      <p:pic>
        <p:nvPicPr>
          <p:cNvPr id="4" name="図 3" descr="ぼぶ 原田">
            <a:hlinkClick r:id="rId3" tgtFrame="&quot;_new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293096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Hello!</a:t>
            </a:r>
            <a:endParaRPr kumimoji="1" lang="ja-JP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91844"/>
            <a:ext cx="6552728" cy="491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796136" y="61653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</a:t>
            </a:r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kumimoji="1" lang="en-US" altLang="ja-JP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kumimoji="1" lang="en-US" altLang="ja-JP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29</a:t>
            </a:r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endParaRPr kumimoji="1" lang="ja-JP" altLang="en-US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新聞にも掲載</a:t>
            </a:r>
            <a:endParaRPr kumimoji="1" lang="ja-JP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神戸新聞より引用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42" name="Picture 2" descr="F:\EPSCAN\001\JICA　トリミン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8"/>
            <a:ext cx="4248472" cy="5208294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>
          <a:xfrm>
            <a:off x="467544" y="2348880"/>
            <a:ext cx="3168352" cy="792088"/>
          </a:xfrm>
          <a:prstGeom prst="wedgeRoundRectCallout">
            <a:avLst>
              <a:gd name="adj1" fmla="val 158546"/>
              <a:gd name="adj2" fmla="val 2949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弟（笑）</a:t>
            </a:r>
            <a:endParaRPr kumimoji="1" lang="ja-JP" altLang="en-US" sz="3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まとめ</a:t>
            </a:r>
            <a:endParaRPr kumimoji="1" lang="ja-JP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997151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sz="4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すごろくは難しかったけど、我々も研修生の方々も充分楽しむことができた</a:t>
            </a:r>
            <a:endParaRPr kumimoji="1" lang="en-US" altLang="ja-JP" sz="4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4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たこ焼きは物珍しそうに食べてくれた</a:t>
            </a:r>
            <a:endParaRPr lang="en-US" altLang="ja-JP" sz="4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4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英会話の実力はお察し下さい（笑）</a:t>
            </a:r>
            <a:endParaRPr lang="en-US" altLang="ja-JP" sz="4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4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簡単な英語</a:t>
            </a:r>
            <a:r>
              <a:rPr lang="ja-JP" altLang="en-US" sz="4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を使っても研修生の方々が熱心に聞いて下さったこと、外国人と交流する機会をいただいたことに感謝する</a:t>
            </a:r>
            <a:endParaRPr lang="en-US" altLang="ja-JP" sz="4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4200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buNone/>
            </a:pPr>
            <a:endParaRPr kumimoji="1" lang="en-US" altLang="ja-JP" sz="45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buNone/>
            </a:pPr>
            <a:r>
              <a:rPr kumimoji="1" lang="ja-JP" altLang="en-US" sz="45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ご清聴ありがとうございました</a:t>
            </a:r>
            <a:endParaRPr kumimoji="1" lang="ja-JP" altLang="en-US" sz="45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目　的</a:t>
            </a:r>
            <a:endParaRPr kumimoji="1" lang="ja-JP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スーダン・コンゴ・ナイジェリアなどからの</a:t>
            </a:r>
            <a:r>
              <a:rPr lang="en-US" altLang="ja-JP" sz="4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ja-JP" altLang="en-US" sz="4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名と共に環境すごろくを楽しむ</a:t>
            </a:r>
            <a:endParaRPr lang="en-US" altLang="ja-JP" sz="4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4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たこ焼きをみんなで食べて大阪の粉文化を知ってもらう</a:t>
            </a:r>
            <a:endParaRPr kumimoji="1" lang="en-US" altLang="ja-JP" sz="4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4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英会話の実力を試す！</a:t>
            </a:r>
            <a:endParaRPr kumimoji="1" lang="ja-JP" altLang="en-US" sz="4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JICA</a:t>
            </a:r>
            <a:r>
              <a:rPr kumimoji="1"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の国々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2530" name="Picture 2" descr="アフリカ地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65854"/>
            <a:ext cx="6408712" cy="58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矢印 5"/>
          <p:cNvSpPr/>
          <p:nvPr/>
        </p:nvSpPr>
        <p:spPr>
          <a:xfrm rot="16200000">
            <a:off x="6552220" y="3104964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 rot="10800000">
            <a:off x="5364088" y="5517232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 rot="5400000">
            <a:off x="3671900" y="2744924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 rot="19713006">
            <a:off x="5268768" y="3429761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 rot="6636318">
            <a:off x="5598249" y="2352043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9" descr="http://www.suginami-s.net/travelrep/world_africa/flag/sd1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1080000" cy="6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図 25" descr="http://www.suginami-s.net/travelrep/world_africa/flag/bw1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373216"/>
            <a:ext cx="1080000" cy="68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31" descr="http://www.suginami-s.net/travelrep/world_africa/flag/dj1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01008"/>
            <a:ext cx="108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22" descr="http://www.suginami-s.net/travelrep/world_africa/flag/ss1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068960"/>
            <a:ext cx="1080000" cy="71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図 28" descr="http://www.suginami-s.net/travelrep/world_africa/flag/ng10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628800"/>
            <a:ext cx="1080000" cy="6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図 34" descr="http://www.suginami-s.net/travelrep/world_africa/flag/cd10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5013176"/>
            <a:ext cx="108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正方形/長方形 25"/>
          <p:cNvSpPr/>
          <p:nvPr/>
        </p:nvSpPr>
        <p:spPr>
          <a:xfrm>
            <a:off x="5868144" y="6165304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ボツワナ</a:t>
            </a:r>
            <a:endParaRPr kumimoji="1" lang="ja-JP" altLang="en-US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228184" y="4293096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ジブチ</a:t>
            </a:r>
            <a:endParaRPr kumimoji="1" lang="ja-JP" altLang="en-US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139952" y="3861048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南スーダン</a:t>
            </a:r>
            <a:endParaRPr kumimoji="1" lang="ja-JP" altLang="en-US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419872" y="5805264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コンゴ</a:t>
            </a:r>
            <a:endParaRPr kumimoji="1" lang="ja-JP" altLang="en-US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364088" y="1988840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スーダン</a:t>
            </a:r>
            <a:endParaRPr kumimoji="1" lang="ja-JP" altLang="en-US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347864" y="2348880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ナイジェリア</a:t>
            </a:r>
            <a:endParaRPr kumimoji="1" lang="ja-JP" altLang="en-US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 rot="18952205">
            <a:off x="4229716" y="4529102"/>
            <a:ext cx="588421" cy="2895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　緯</a:t>
            </a:r>
            <a:endParaRPr kumimoji="1" lang="ja-JP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en-US" altLang="ja-JP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JICA</a:t>
            </a: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の依頼で、海外の方と、環境についての勉強会をしませんか？」との団委員さんからの誘い</a:t>
            </a:r>
            <a:endParaRPr lang="en-US" altLang="ja-JP" sz="3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→「ベンチャースカウトの日頃の英語の実力を見せてね！」と言われるがまま軽く承諾</a:t>
            </a:r>
            <a:endParaRPr lang="en-US" altLang="ja-JP" sz="3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今年の夏は高校の海外英語研修でニュージーランドに行くから「学んだ英語を試すチャンスだ！」</a:t>
            </a:r>
            <a:endParaRPr lang="en-US" altLang="ja-JP" sz="3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あまがさき環境オープンカレッジとは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？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49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35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尼崎を愛し環境を思う人が出会い、ともに学び、実践へのきっかけをつくる場　</a:t>
            </a:r>
            <a:endParaRPr lang="en-US" altLang="ja-JP" sz="3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・身近な自然、地球環境問題、暮らし、まちづくりなど、様々なプログラムがある</a:t>
            </a:r>
            <a:endParaRPr lang="en-US" altLang="ja-JP" sz="3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・平成</a:t>
            </a:r>
            <a:r>
              <a:rPr lang="en-US" altLang="ja-JP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26</a:t>
            </a: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NPO</a:t>
            </a: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法人化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事前訓練</a:t>
            </a:r>
            <a:endParaRPr kumimoji="1" lang="ja-JP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218" name="Picture 2" descr="C:\Users\kinopy\Pictures\JICA関連\DSCN36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905741" cy="517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296144"/>
          </a:xfrm>
        </p:spPr>
        <p:txBody>
          <a:bodyPr>
            <a:normAutofit/>
          </a:bodyPr>
          <a:lstStyle/>
          <a:p>
            <a:r>
              <a:rPr lang="en-US" altLang="ja-JP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Octopus dumplings</a:t>
            </a:r>
            <a:endParaRPr kumimoji="1" lang="ja-JP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7920880" cy="1512168"/>
          </a:xfrm>
        </p:spPr>
        <p:txBody>
          <a:bodyPr>
            <a:normAutofit fontScale="92500"/>
          </a:bodyPr>
          <a:lstStyle/>
          <a:p>
            <a:r>
              <a:rPr lang="en-US" altLang="ja-JP" sz="4400" dirty="0" smtClean="0">
                <a:solidFill>
                  <a:schemeClr val="tx1"/>
                </a:solidFill>
              </a:rPr>
              <a:t>Let‘s </a:t>
            </a:r>
            <a:r>
              <a:rPr lang="en-US" altLang="ja-JP" sz="4400" dirty="0">
                <a:solidFill>
                  <a:schemeClr val="tx1"/>
                </a:solidFill>
              </a:rPr>
              <a:t>make fun of everyone </a:t>
            </a:r>
            <a:r>
              <a:rPr lang="en-US" altLang="ja-JP" sz="4400" dirty="0" smtClean="0">
                <a:solidFill>
                  <a:schemeClr val="tx1"/>
                </a:solidFill>
              </a:rPr>
              <a:t> </a:t>
            </a:r>
            <a:r>
              <a:rPr lang="en-US" altLang="ja-JP" sz="4400" dirty="0">
                <a:solidFill>
                  <a:schemeClr val="tx1"/>
                </a:solidFill>
              </a:rPr>
              <a:t>Osaka </a:t>
            </a:r>
            <a:r>
              <a:rPr lang="en-US" altLang="ja-JP" sz="4400" dirty="0" smtClean="0">
                <a:solidFill>
                  <a:schemeClr val="tx1"/>
                </a:solidFill>
              </a:rPr>
              <a:t>specialty</a:t>
            </a:r>
            <a:r>
              <a:rPr lang="ja-JP" altLang="en-US" sz="4400" dirty="0" smtClean="0">
                <a:solidFill>
                  <a:schemeClr val="tx1"/>
                </a:solidFill>
              </a:rPr>
              <a:t>　</a:t>
            </a:r>
            <a:r>
              <a:rPr lang="en-US" altLang="ja-JP" sz="4400" dirty="0" smtClean="0">
                <a:solidFill>
                  <a:schemeClr val="tx1"/>
                </a:solidFill>
              </a:rPr>
              <a:t>Octopus</a:t>
            </a:r>
            <a:r>
              <a:rPr lang="ja-JP" altLang="en-US" sz="4400" dirty="0" smtClean="0">
                <a:solidFill>
                  <a:schemeClr val="tx1"/>
                </a:solidFill>
              </a:rPr>
              <a:t>　</a:t>
            </a:r>
            <a:r>
              <a:rPr lang="en-US" altLang="ja-JP" sz="4400" dirty="0" smtClean="0">
                <a:solidFill>
                  <a:schemeClr val="tx1"/>
                </a:solidFill>
              </a:rPr>
              <a:t>dumplings</a:t>
            </a:r>
          </a:p>
          <a:p>
            <a:pPr algn="l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7" descr="http://msp.c.yimg.jp/yjimage?q=0CxC4WQXyLEPNd8WI_xVuyCH7I9WN3qYJqOgGYI8NiZuTxo8zQIejHSlJqzUcsXmUykO5UZH33QvegzxZ.IT0zDx1VFAYcAjALqepfW6hrEdU7Q2P7o4fiT83SQwCaG_LqY-&amp;sig=12t3th5d3&amp;x=170&amp;y=1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1584176" cy="1518945"/>
          </a:xfrm>
          <a:prstGeom prst="rect">
            <a:avLst/>
          </a:prstGeom>
          <a:noFill/>
        </p:spPr>
      </p:pic>
      <p:pic>
        <p:nvPicPr>
          <p:cNvPr id="5124" name="Picture 4" descr="C:\Users\kinopy\Pictures\JICA関連\DSCN3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88840"/>
            <a:ext cx="3096344" cy="2322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b="1" dirty="0" smtClean="0"/>
              <a:t>Material( </a:t>
            </a:r>
            <a:r>
              <a:rPr lang="ja-JP" altLang="en-US" sz="5400" b="1" dirty="0" smtClean="0"/>
              <a:t>原材料</a:t>
            </a:r>
            <a:r>
              <a:rPr lang="en-US" altLang="ja-JP" sz="5400" b="1" dirty="0" smtClean="0"/>
              <a:t>)</a:t>
            </a:r>
            <a:endParaRPr kumimoji="1" lang="ja-JP" altLang="en-US" sz="54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4006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Flour</a:t>
            </a:r>
            <a:r>
              <a:rPr lang="ja-JP" altLang="en-US" sz="3600" dirty="0" smtClean="0"/>
              <a:t>　小麦粉</a:t>
            </a:r>
            <a:r>
              <a:rPr lang="en-US" altLang="ja-JP" sz="3600" dirty="0" smtClean="0"/>
              <a:t> </a:t>
            </a:r>
            <a:r>
              <a:rPr lang="ja-JP" altLang="en-US" sz="3600" dirty="0" smtClean="0"/>
              <a:t>　　</a:t>
            </a:r>
            <a:endParaRPr lang="ja-JP" altLang="ja-JP" sz="3600" dirty="0"/>
          </a:p>
          <a:p>
            <a:r>
              <a:rPr lang="en-US" altLang="ja-JP" sz="3600" dirty="0" smtClean="0"/>
              <a:t>Egg</a:t>
            </a:r>
            <a:r>
              <a:rPr lang="ja-JP" altLang="en-US" sz="3600" dirty="0" smtClean="0"/>
              <a:t>　</a:t>
            </a:r>
            <a:r>
              <a:rPr lang="ja-JP" altLang="ja-JP" sz="3600" dirty="0" smtClean="0"/>
              <a:t>卵</a:t>
            </a:r>
            <a:r>
              <a:rPr lang="ja-JP" altLang="en-US" sz="3600" dirty="0" smtClean="0"/>
              <a:t>　　</a:t>
            </a:r>
            <a:endParaRPr lang="ja-JP" altLang="ja-JP" sz="3600" dirty="0"/>
          </a:p>
          <a:p>
            <a:r>
              <a:rPr lang="en-US" altLang="ja-JP" sz="3600" dirty="0" smtClean="0"/>
              <a:t>Water</a:t>
            </a:r>
            <a:r>
              <a:rPr lang="ja-JP" altLang="en-US" sz="3600" dirty="0" smtClean="0"/>
              <a:t>　</a:t>
            </a:r>
            <a:r>
              <a:rPr lang="ja-JP" altLang="ja-JP" sz="3600" dirty="0" smtClean="0"/>
              <a:t>水</a:t>
            </a:r>
            <a:r>
              <a:rPr lang="ja-JP" altLang="en-US" sz="3600" dirty="0" smtClean="0"/>
              <a:t>　</a:t>
            </a:r>
            <a:endParaRPr lang="ja-JP" altLang="ja-JP" sz="3600" dirty="0"/>
          </a:p>
          <a:p>
            <a:r>
              <a:rPr lang="en-US" altLang="ja-JP" sz="3600" dirty="0" smtClean="0"/>
              <a:t>Instant bouillon</a:t>
            </a:r>
            <a:r>
              <a:rPr lang="ja-JP" altLang="en-US" sz="3600" dirty="0" smtClean="0"/>
              <a:t>　</a:t>
            </a:r>
            <a:r>
              <a:rPr lang="ja-JP" altLang="ja-JP" sz="3600" dirty="0" smtClean="0"/>
              <a:t>ダシ</a:t>
            </a:r>
            <a:r>
              <a:rPr lang="ja-JP" altLang="ja-JP" sz="3600" dirty="0"/>
              <a:t>の</a:t>
            </a:r>
            <a:r>
              <a:rPr lang="ja-JP" altLang="ja-JP" sz="3600" dirty="0" smtClean="0"/>
              <a:t>素</a:t>
            </a:r>
            <a:r>
              <a:rPr lang="ja-JP" altLang="en-US" sz="3600" dirty="0" smtClean="0"/>
              <a:t>　　</a:t>
            </a:r>
            <a:endParaRPr lang="ja-JP" altLang="ja-JP" sz="3600" dirty="0"/>
          </a:p>
          <a:p>
            <a:r>
              <a:rPr lang="en-US" altLang="ja-JP" sz="3600" dirty="0" smtClean="0"/>
              <a:t>Light soy sauce</a:t>
            </a:r>
            <a:r>
              <a:rPr lang="ja-JP" altLang="en-US" sz="3600" dirty="0" smtClean="0"/>
              <a:t>　</a:t>
            </a:r>
            <a:r>
              <a:rPr lang="ja-JP" altLang="ja-JP" sz="3600" dirty="0" smtClean="0"/>
              <a:t>薄口しょうゆ</a:t>
            </a:r>
            <a:r>
              <a:rPr lang="ja-JP" altLang="en-US" sz="3600" dirty="0" smtClean="0"/>
              <a:t>　</a:t>
            </a:r>
            <a:endParaRPr lang="ja-JP" altLang="ja-JP" sz="3600" dirty="0"/>
          </a:p>
          <a:p>
            <a:r>
              <a:rPr lang="en-US" altLang="ja-JP" sz="3600" dirty="0" smtClean="0"/>
              <a:t>Octopus(Boiled)</a:t>
            </a:r>
            <a:r>
              <a:rPr lang="ja-JP" altLang="en-US" sz="3600" dirty="0" smtClean="0"/>
              <a:t>　ちくわ　</a:t>
            </a:r>
            <a:endParaRPr lang="ja-JP" altLang="ja-JP" sz="3600" dirty="0"/>
          </a:p>
          <a:p>
            <a:r>
              <a:rPr lang="en-US" altLang="ja-JP" sz="3600" dirty="0" smtClean="0"/>
              <a:t>Deep-fried tempura batter</a:t>
            </a:r>
            <a:r>
              <a:rPr lang="ja-JP" altLang="en-US" sz="3600" dirty="0" smtClean="0"/>
              <a:t>　</a:t>
            </a:r>
            <a:r>
              <a:rPr lang="ja-JP" altLang="ja-JP" sz="3600" dirty="0" smtClean="0"/>
              <a:t>天かす</a:t>
            </a:r>
            <a:r>
              <a:rPr lang="ja-JP" altLang="en-US" sz="3600" dirty="0" smtClean="0"/>
              <a:t>　</a:t>
            </a:r>
            <a:endParaRPr lang="ja-JP" altLang="ja-JP" sz="3600" dirty="0"/>
          </a:p>
          <a:p>
            <a:r>
              <a:rPr lang="en-US" altLang="ja-JP" sz="3600" dirty="0" smtClean="0"/>
              <a:t>Salad oil</a:t>
            </a:r>
            <a:r>
              <a:rPr lang="ja-JP" altLang="en-US" sz="3600" dirty="0" smtClean="0"/>
              <a:t>　</a:t>
            </a:r>
            <a:r>
              <a:rPr lang="ja-JP" altLang="ja-JP" sz="3600" dirty="0" smtClean="0"/>
              <a:t>サラダ油</a:t>
            </a:r>
            <a:r>
              <a:rPr lang="ja-JP" altLang="en-US" sz="3600" dirty="0" smtClean="0"/>
              <a:t>　</a:t>
            </a:r>
            <a:endParaRPr lang="ja-JP" altLang="ja-JP" sz="3600" dirty="0"/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792088" cy="11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72816"/>
            <a:ext cx="7300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76872"/>
            <a:ext cx="579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996952"/>
            <a:ext cx="487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6006" y="371703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157192"/>
            <a:ext cx="8302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5733256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図 11" descr="http://3.bp.blogspot.com/-FRjXK58AML0/U6llMX8XGII/AAAAAAAAhss/t6fijVSmMvw/s800/food_chikuwa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077072"/>
            <a:ext cx="852487" cy="10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1179</Words>
  <Application>Microsoft Office PowerPoint</Application>
  <PresentationFormat>画面に合わせる (4:3)</PresentationFormat>
  <Paragraphs>239</Paragraphs>
  <Slides>22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地球をRescue!</vt:lpstr>
      <vt:lpstr>Hello!</vt:lpstr>
      <vt:lpstr>目　的</vt:lpstr>
      <vt:lpstr>JICAの国々</vt:lpstr>
      <vt:lpstr>経　緯</vt:lpstr>
      <vt:lpstr>あまがさき環境オープンカレッジとは？</vt:lpstr>
      <vt:lpstr>事前訓練</vt:lpstr>
      <vt:lpstr>Octopus dumplings</vt:lpstr>
      <vt:lpstr>Material( 原材料)</vt:lpstr>
      <vt:lpstr>実験中・・・・・</vt:lpstr>
      <vt:lpstr>ハラールとは？</vt:lpstr>
      <vt:lpstr>スライド 12</vt:lpstr>
      <vt:lpstr>リハーサル</vt:lpstr>
      <vt:lpstr>Ice breaking</vt:lpstr>
      <vt:lpstr>エコすごろくで交流</vt:lpstr>
      <vt:lpstr>エコすごろく</vt:lpstr>
      <vt:lpstr> 1. Let’s go to work. 2. Do the dishes after meal.  3. Recycle book. 4. ★Throw a dice one more      　Buy new stationery. 5. ★Throw a dice one more      　  Let’s go to see cherry blossoms.  </vt:lpstr>
      <vt:lpstr>ラジオ出演</vt:lpstr>
      <vt:lpstr>スライド 19</vt:lpstr>
      <vt:lpstr>新聞にも掲載</vt:lpstr>
      <vt:lpstr>まとめ</vt:lpstr>
      <vt:lpstr>スライド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初めてのプレゼンテーション</dc:title>
  <dc:creator>kinoshita</dc:creator>
  <cp:lastModifiedBy>kinopy</cp:lastModifiedBy>
  <cp:revision>61</cp:revision>
  <dcterms:created xsi:type="dcterms:W3CDTF">2014-10-30T01:41:18Z</dcterms:created>
  <dcterms:modified xsi:type="dcterms:W3CDTF">2014-12-19T11:15:24Z</dcterms:modified>
</cp:coreProperties>
</file>