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tmp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8"/>
  </p:notesMasterIdLst>
  <p:sldIdLst>
    <p:sldId id="256" r:id="rId2"/>
    <p:sldId id="266" r:id="rId3"/>
    <p:sldId id="277" r:id="rId4"/>
    <p:sldId id="257" r:id="rId5"/>
    <p:sldId id="267" r:id="rId6"/>
    <p:sldId id="268" r:id="rId7"/>
    <p:sldId id="271" r:id="rId8"/>
    <p:sldId id="261" r:id="rId9"/>
    <p:sldId id="279" r:id="rId10"/>
    <p:sldId id="278" r:id="rId11"/>
    <p:sldId id="262" r:id="rId12"/>
    <p:sldId id="276" r:id="rId13"/>
    <p:sldId id="263" r:id="rId14"/>
    <p:sldId id="274" r:id="rId15"/>
    <p:sldId id="275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9573" autoAdjust="0"/>
  </p:normalViewPr>
  <p:slideViewPr>
    <p:cSldViewPr snapToGrid="0">
      <p:cViewPr varScale="1">
        <p:scale>
          <a:sx n="128" d="100"/>
          <a:sy n="128" d="100"/>
        </p:scale>
        <p:origin x="-128" y="-19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5A2C24-F22C-4E54-ACD7-1FE59E987BAB}" type="doc">
      <dgm:prSet loTypeId="urn:microsoft.com/office/officeart/2005/8/layout/chevron1" loCatId="process" qsTypeId="urn:microsoft.com/office/officeart/2005/8/quickstyle/3d2" qsCatId="3D" csTypeId="urn:microsoft.com/office/officeart/2005/8/colors/colorful5" csCatId="colorful" phldr="1"/>
      <dgm:spPr/>
    </dgm:pt>
    <dgm:pt modelId="{915975B3-AD61-4A38-B4B9-F9EBC4766DC1}">
      <dgm:prSet phldrT="[テキスト]"/>
      <dgm:spPr/>
      <dgm:t>
        <a:bodyPr/>
        <a:lstStyle/>
        <a:p>
          <a:r>
            <a:rPr kumimoji="1" lang="ja-JP" altLang="en-US" dirty="0" smtClean="0"/>
            <a:t>解体工事</a:t>
          </a:r>
          <a:endParaRPr kumimoji="1" lang="ja-JP" altLang="en-US" dirty="0"/>
        </a:p>
      </dgm:t>
    </dgm:pt>
    <dgm:pt modelId="{68D7C03C-1054-44B7-84FB-62B7927EF526}" type="parTrans" cxnId="{49877AA2-1939-4E9B-99B6-E018E3900303}">
      <dgm:prSet/>
      <dgm:spPr/>
      <dgm:t>
        <a:bodyPr/>
        <a:lstStyle/>
        <a:p>
          <a:endParaRPr kumimoji="1" lang="ja-JP" altLang="en-US"/>
        </a:p>
      </dgm:t>
    </dgm:pt>
    <dgm:pt modelId="{395B42AB-0DFA-4C59-A0FF-19885DCCE09E}" type="sibTrans" cxnId="{49877AA2-1939-4E9B-99B6-E018E3900303}">
      <dgm:prSet/>
      <dgm:spPr/>
      <dgm:t>
        <a:bodyPr/>
        <a:lstStyle/>
        <a:p>
          <a:endParaRPr kumimoji="1" lang="ja-JP" altLang="en-US"/>
        </a:p>
      </dgm:t>
    </dgm:pt>
    <dgm:pt modelId="{5AB10D79-0C8C-446B-8AD2-5B4B163753B0}">
      <dgm:prSet phldrT="[テキスト]"/>
      <dgm:spPr/>
      <dgm:t>
        <a:bodyPr/>
        <a:lstStyle/>
        <a:p>
          <a:r>
            <a:rPr kumimoji="1" lang="ja-JP" altLang="en-US" dirty="0" smtClean="0"/>
            <a:t>コンクリート打設工事</a:t>
          </a:r>
          <a:endParaRPr kumimoji="1" lang="ja-JP" altLang="en-US" dirty="0"/>
        </a:p>
      </dgm:t>
    </dgm:pt>
    <dgm:pt modelId="{9E6F46FA-837D-429F-B109-C6EBEFC7EB63}" type="parTrans" cxnId="{C616A7BC-37E2-4D7A-8E47-840161B0E44C}">
      <dgm:prSet/>
      <dgm:spPr/>
      <dgm:t>
        <a:bodyPr/>
        <a:lstStyle/>
        <a:p>
          <a:endParaRPr kumimoji="1" lang="ja-JP" altLang="en-US"/>
        </a:p>
      </dgm:t>
    </dgm:pt>
    <dgm:pt modelId="{6AB6791A-BD81-404F-BFBD-706C4B548A00}" type="sibTrans" cxnId="{C616A7BC-37E2-4D7A-8E47-840161B0E44C}">
      <dgm:prSet/>
      <dgm:spPr/>
      <dgm:t>
        <a:bodyPr/>
        <a:lstStyle/>
        <a:p>
          <a:endParaRPr kumimoji="1" lang="ja-JP" altLang="en-US"/>
        </a:p>
      </dgm:t>
    </dgm:pt>
    <dgm:pt modelId="{5E071D27-2136-4DD8-AEC6-5A7A8A6C725A}">
      <dgm:prSet phldrT="[テキスト]"/>
      <dgm:spPr/>
      <dgm:t>
        <a:bodyPr/>
        <a:lstStyle/>
        <a:p>
          <a:r>
            <a:rPr kumimoji="1" lang="ja-JP" altLang="en-US" dirty="0" smtClean="0"/>
            <a:t>躯体工事</a:t>
          </a:r>
          <a:endParaRPr kumimoji="1" lang="ja-JP" altLang="en-US" dirty="0"/>
        </a:p>
      </dgm:t>
    </dgm:pt>
    <dgm:pt modelId="{A5082F40-BB26-473E-8E40-024B3DCDBFC4}" type="parTrans" cxnId="{61009300-5581-48E5-BE85-9AF26C747281}">
      <dgm:prSet/>
      <dgm:spPr/>
      <dgm:t>
        <a:bodyPr/>
        <a:lstStyle/>
        <a:p>
          <a:endParaRPr kumimoji="1" lang="ja-JP" altLang="en-US"/>
        </a:p>
      </dgm:t>
    </dgm:pt>
    <dgm:pt modelId="{A05A18B4-DE51-4454-BF11-B06189A62431}" type="sibTrans" cxnId="{61009300-5581-48E5-BE85-9AF26C747281}">
      <dgm:prSet/>
      <dgm:spPr/>
      <dgm:t>
        <a:bodyPr/>
        <a:lstStyle/>
        <a:p>
          <a:endParaRPr kumimoji="1" lang="ja-JP" altLang="en-US"/>
        </a:p>
      </dgm:t>
    </dgm:pt>
    <dgm:pt modelId="{E8A3316A-DDA2-4CB0-9104-B5E2667BC14C}">
      <dgm:prSet phldrT="[テキスト]"/>
      <dgm:spPr/>
      <dgm:t>
        <a:bodyPr/>
        <a:lstStyle/>
        <a:p>
          <a:r>
            <a:rPr kumimoji="1" lang="ja-JP" altLang="en-US" dirty="0" smtClean="0"/>
            <a:t>内装工事</a:t>
          </a:r>
          <a:endParaRPr kumimoji="1" lang="ja-JP" altLang="en-US" dirty="0"/>
        </a:p>
      </dgm:t>
    </dgm:pt>
    <dgm:pt modelId="{CE563E9A-87C2-4B7E-A5B6-58DE671A4F1E}" type="parTrans" cxnId="{2AF8EA51-87E7-480C-B28B-11935223A31D}">
      <dgm:prSet/>
      <dgm:spPr/>
      <dgm:t>
        <a:bodyPr/>
        <a:lstStyle/>
        <a:p>
          <a:endParaRPr kumimoji="1" lang="ja-JP" altLang="en-US"/>
        </a:p>
      </dgm:t>
    </dgm:pt>
    <dgm:pt modelId="{6C322A84-63AA-4B7F-A72E-054E0A8C41DC}" type="sibTrans" cxnId="{2AF8EA51-87E7-480C-B28B-11935223A31D}">
      <dgm:prSet/>
      <dgm:spPr/>
      <dgm:t>
        <a:bodyPr/>
        <a:lstStyle/>
        <a:p>
          <a:endParaRPr kumimoji="1" lang="ja-JP" altLang="en-US"/>
        </a:p>
      </dgm:t>
    </dgm:pt>
    <dgm:pt modelId="{EE59EC2F-F2CC-4D5E-BD9D-55298288B7FF}" type="pres">
      <dgm:prSet presAssocID="{1B5A2C24-F22C-4E54-ACD7-1FE59E987BAB}" presName="Name0" presStyleCnt="0">
        <dgm:presLayoutVars>
          <dgm:dir/>
          <dgm:animLvl val="lvl"/>
          <dgm:resizeHandles val="exact"/>
        </dgm:presLayoutVars>
      </dgm:prSet>
      <dgm:spPr/>
    </dgm:pt>
    <dgm:pt modelId="{D387A43B-876D-48E3-8A91-35619F788B76}" type="pres">
      <dgm:prSet presAssocID="{915975B3-AD61-4A38-B4B9-F9EBC4766DC1}" presName="parTxOnly" presStyleLbl="node1" presStyleIdx="0" presStyleCnt="4" custLinFactNeighborX="-52490" custLinFactNeighborY="-52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1E3F8E7-60B8-48F7-89A7-90E55F12CC90}" type="pres">
      <dgm:prSet presAssocID="{395B42AB-0DFA-4C59-A0FF-19885DCCE09E}" presName="parTxOnlySpace" presStyleCnt="0"/>
      <dgm:spPr/>
    </dgm:pt>
    <dgm:pt modelId="{3AC12860-C124-4058-9260-CDCB0E2E0D99}" type="pres">
      <dgm:prSet presAssocID="{5AB10D79-0C8C-446B-8AD2-5B4B163753B0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69628C6-3B42-45FE-9626-F5A5B74A2219}" type="pres">
      <dgm:prSet presAssocID="{6AB6791A-BD81-404F-BFBD-706C4B548A00}" presName="parTxOnlySpace" presStyleCnt="0"/>
      <dgm:spPr/>
    </dgm:pt>
    <dgm:pt modelId="{8ABB59C4-E019-4C8D-B28B-EDBF531E87C5}" type="pres">
      <dgm:prSet presAssocID="{5E071D27-2136-4DD8-AEC6-5A7A8A6C725A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6D5C1E9-4E28-438D-8A64-BE0DB95ECEDB}" type="pres">
      <dgm:prSet presAssocID="{A05A18B4-DE51-4454-BF11-B06189A62431}" presName="parTxOnlySpace" presStyleCnt="0"/>
      <dgm:spPr/>
    </dgm:pt>
    <dgm:pt modelId="{BC3FC9EE-5353-4B0F-BC91-B68A395E5BEE}" type="pres">
      <dgm:prSet presAssocID="{E8A3316A-DDA2-4CB0-9104-B5E2667BC14C}" presName="parTxOnly" presStyleLbl="node1" presStyleIdx="3" presStyleCnt="4" custLinFactX="2875" custLinFactNeighborX="100000" custLinFactNeighborY="-27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B4B6AC2F-5477-4363-A07F-B4625D6A0126}" type="presOf" srcId="{5E071D27-2136-4DD8-AEC6-5A7A8A6C725A}" destId="{8ABB59C4-E019-4C8D-B28B-EDBF531E87C5}" srcOrd="0" destOrd="0" presId="urn:microsoft.com/office/officeart/2005/8/layout/chevron1"/>
    <dgm:cxn modelId="{2AF8EA51-87E7-480C-B28B-11935223A31D}" srcId="{1B5A2C24-F22C-4E54-ACD7-1FE59E987BAB}" destId="{E8A3316A-DDA2-4CB0-9104-B5E2667BC14C}" srcOrd="3" destOrd="0" parTransId="{CE563E9A-87C2-4B7E-A5B6-58DE671A4F1E}" sibTransId="{6C322A84-63AA-4B7F-A72E-054E0A8C41DC}"/>
    <dgm:cxn modelId="{C616A7BC-37E2-4D7A-8E47-840161B0E44C}" srcId="{1B5A2C24-F22C-4E54-ACD7-1FE59E987BAB}" destId="{5AB10D79-0C8C-446B-8AD2-5B4B163753B0}" srcOrd="1" destOrd="0" parTransId="{9E6F46FA-837D-429F-B109-C6EBEFC7EB63}" sibTransId="{6AB6791A-BD81-404F-BFBD-706C4B548A00}"/>
    <dgm:cxn modelId="{49877AA2-1939-4E9B-99B6-E018E3900303}" srcId="{1B5A2C24-F22C-4E54-ACD7-1FE59E987BAB}" destId="{915975B3-AD61-4A38-B4B9-F9EBC4766DC1}" srcOrd="0" destOrd="0" parTransId="{68D7C03C-1054-44B7-84FB-62B7927EF526}" sibTransId="{395B42AB-0DFA-4C59-A0FF-19885DCCE09E}"/>
    <dgm:cxn modelId="{9A2468E8-34E9-4D34-BD7D-8C95D4F031D1}" type="presOf" srcId="{5AB10D79-0C8C-446B-8AD2-5B4B163753B0}" destId="{3AC12860-C124-4058-9260-CDCB0E2E0D99}" srcOrd="0" destOrd="0" presId="urn:microsoft.com/office/officeart/2005/8/layout/chevron1"/>
    <dgm:cxn modelId="{E930B877-7B94-4D8E-BE95-7A247458C457}" type="presOf" srcId="{E8A3316A-DDA2-4CB0-9104-B5E2667BC14C}" destId="{BC3FC9EE-5353-4B0F-BC91-B68A395E5BEE}" srcOrd="0" destOrd="0" presId="urn:microsoft.com/office/officeart/2005/8/layout/chevron1"/>
    <dgm:cxn modelId="{61009300-5581-48E5-BE85-9AF26C747281}" srcId="{1B5A2C24-F22C-4E54-ACD7-1FE59E987BAB}" destId="{5E071D27-2136-4DD8-AEC6-5A7A8A6C725A}" srcOrd="2" destOrd="0" parTransId="{A5082F40-BB26-473E-8E40-024B3DCDBFC4}" sibTransId="{A05A18B4-DE51-4454-BF11-B06189A62431}"/>
    <dgm:cxn modelId="{3F2DEA4F-79D2-4DD5-A074-2C3088CA062F}" type="presOf" srcId="{915975B3-AD61-4A38-B4B9-F9EBC4766DC1}" destId="{D387A43B-876D-48E3-8A91-35619F788B76}" srcOrd="0" destOrd="0" presId="urn:microsoft.com/office/officeart/2005/8/layout/chevron1"/>
    <dgm:cxn modelId="{E1B4D491-4E17-4566-AF12-971D1555532F}" type="presOf" srcId="{1B5A2C24-F22C-4E54-ACD7-1FE59E987BAB}" destId="{EE59EC2F-F2CC-4D5E-BD9D-55298288B7FF}" srcOrd="0" destOrd="0" presId="urn:microsoft.com/office/officeart/2005/8/layout/chevron1"/>
    <dgm:cxn modelId="{49638332-C876-4753-AE1C-E713EA86E93C}" type="presParOf" srcId="{EE59EC2F-F2CC-4D5E-BD9D-55298288B7FF}" destId="{D387A43B-876D-48E3-8A91-35619F788B76}" srcOrd="0" destOrd="0" presId="urn:microsoft.com/office/officeart/2005/8/layout/chevron1"/>
    <dgm:cxn modelId="{6D65C997-F23F-4786-A758-F6A490D63963}" type="presParOf" srcId="{EE59EC2F-F2CC-4D5E-BD9D-55298288B7FF}" destId="{81E3F8E7-60B8-48F7-89A7-90E55F12CC90}" srcOrd="1" destOrd="0" presId="urn:microsoft.com/office/officeart/2005/8/layout/chevron1"/>
    <dgm:cxn modelId="{35068195-5CAE-469E-BB54-D8CE5CF37450}" type="presParOf" srcId="{EE59EC2F-F2CC-4D5E-BD9D-55298288B7FF}" destId="{3AC12860-C124-4058-9260-CDCB0E2E0D99}" srcOrd="2" destOrd="0" presId="urn:microsoft.com/office/officeart/2005/8/layout/chevron1"/>
    <dgm:cxn modelId="{184125B6-9C10-44E3-9F4C-9391D3D914A3}" type="presParOf" srcId="{EE59EC2F-F2CC-4D5E-BD9D-55298288B7FF}" destId="{C69628C6-3B42-45FE-9626-F5A5B74A2219}" srcOrd="3" destOrd="0" presId="urn:microsoft.com/office/officeart/2005/8/layout/chevron1"/>
    <dgm:cxn modelId="{66C7A135-11C0-4984-B740-A214995D1359}" type="presParOf" srcId="{EE59EC2F-F2CC-4D5E-BD9D-55298288B7FF}" destId="{8ABB59C4-E019-4C8D-B28B-EDBF531E87C5}" srcOrd="4" destOrd="0" presId="urn:microsoft.com/office/officeart/2005/8/layout/chevron1"/>
    <dgm:cxn modelId="{77DD0D0F-8016-4279-9B34-35527662FA39}" type="presParOf" srcId="{EE59EC2F-F2CC-4D5E-BD9D-55298288B7FF}" destId="{16D5C1E9-4E28-438D-8A64-BE0DB95ECEDB}" srcOrd="5" destOrd="0" presId="urn:microsoft.com/office/officeart/2005/8/layout/chevron1"/>
    <dgm:cxn modelId="{9993C8E1-2C0E-470E-9862-5FE215C869D9}" type="presParOf" srcId="{EE59EC2F-F2CC-4D5E-BD9D-55298288B7FF}" destId="{BC3FC9EE-5353-4B0F-BC91-B68A395E5BE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87A43B-876D-48E3-8A91-35619F788B76}">
      <dsp:nvSpPr>
        <dsp:cNvPr id="0" name=""/>
        <dsp:cNvSpPr/>
      </dsp:nvSpPr>
      <dsp:spPr>
        <a:xfrm>
          <a:off x="0" y="1923947"/>
          <a:ext cx="2941915" cy="1176766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700" kern="1200" dirty="0" smtClean="0"/>
            <a:t>解体工事</a:t>
          </a:r>
          <a:endParaRPr kumimoji="1" lang="ja-JP" altLang="en-US" sz="2700" kern="1200" dirty="0"/>
        </a:p>
      </dsp:txBody>
      <dsp:txXfrm>
        <a:off x="588383" y="1923947"/>
        <a:ext cx="1765149" cy="1176766"/>
      </dsp:txXfrm>
    </dsp:sp>
    <dsp:sp modelId="{3AC12860-C124-4058-9260-CDCB0E2E0D99}">
      <dsp:nvSpPr>
        <dsp:cNvPr id="0" name=""/>
        <dsp:cNvSpPr/>
      </dsp:nvSpPr>
      <dsp:spPr>
        <a:xfrm>
          <a:off x="2652777" y="1986292"/>
          <a:ext cx="2941915" cy="1176766"/>
        </a:xfrm>
        <a:prstGeom prst="chevron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11292"/>
                <a:satOff val="13270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700" kern="1200" dirty="0" smtClean="0"/>
            <a:t>コンクリート打設工事</a:t>
          </a:r>
          <a:endParaRPr kumimoji="1" lang="ja-JP" altLang="en-US" sz="2700" kern="1200" dirty="0"/>
        </a:p>
      </dsp:txBody>
      <dsp:txXfrm>
        <a:off x="3241160" y="1986292"/>
        <a:ext cx="1765149" cy="1176766"/>
      </dsp:txXfrm>
    </dsp:sp>
    <dsp:sp modelId="{8ABB59C4-E019-4C8D-B28B-EDBF531E87C5}">
      <dsp:nvSpPr>
        <dsp:cNvPr id="0" name=""/>
        <dsp:cNvSpPr/>
      </dsp:nvSpPr>
      <dsp:spPr>
        <a:xfrm>
          <a:off x="5300501" y="1986292"/>
          <a:ext cx="2941915" cy="1176766"/>
        </a:xfrm>
        <a:prstGeom prst="chevron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622584"/>
                <a:satOff val="26541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700" kern="1200" dirty="0" smtClean="0"/>
            <a:t>躯体工事</a:t>
          </a:r>
          <a:endParaRPr kumimoji="1" lang="ja-JP" altLang="en-US" sz="2700" kern="1200" dirty="0"/>
        </a:p>
      </dsp:txBody>
      <dsp:txXfrm>
        <a:off x="5888884" y="1986292"/>
        <a:ext cx="1765149" cy="1176766"/>
      </dsp:txXfrm>
    </dsp:sp>
    <dsp:sp modelId="{BC3FC9EE-5353-4B0F-BC91-B68A395E5BEE}">
      <dsp:nvSpPr>
        <dsp:cNvPr id="0" name=""/>
        <dsp:cNvSpPr/>
      </dsp:nvSpPr>
      <dsp:spPr>
        <a:xfrm>
          <a:off x="7953278" y="1953825"/>
          <a:ext cx="2941915" cy="1176766"/>
        </a:xfrm>
        <a:prstGeom prst="chevron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933876"/>
                <a:satOff val="39811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700" kern="1200" dirty="0" smtClean="0"/>
            <a:t>内装工事</a:t>
          </a:r>
          <a:endParaRPr kumimoji="1" lang="ja-JP" altLang="en-US" sz="2700" kern="1200" dirty="0"/>
        </a:p>
      </dsp:txBody>
      <dsp:txXfrm>
        <a:off x="8541661" y="1953825"/>
        <a:ext cx="1765149" cy="11767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20352-EBF6-4695-982F-49B2FFC3DEF7}" type="datetimeFigureOut">
              <a:rPr kumimoji="1" lang="ja-JP" altLang="en-US" smtClean="0"/>
              <a:t>15/02/04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548D7-35F2-4CBA-A300-04AEDA8F8A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6470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48D7-35F2-4CBA-A300-04AEDA8F8A3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2950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48D7-35F2-4CBA-A300-04AEDA8F8A33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75264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48D7-35F2-4CBA-A300-04AEDA8F8A33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8633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48D7-35F2-4CBA-A300-04AEDA8F8A33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81734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48D7-35F2-4CBA-A300-04AEDA8F8A33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61634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r>
              <a:rPr kumimoji="1" lang="ja-JP" altLang="en-US" dirty="0" smtClean="0"/>
              <a:t>　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48D7-35F2-4CBA-A300-04AEDA8F8A33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1978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48D7-35F2-4CBA-A300-04AEDA8F8A33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1114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48D7-35F2-4CBA-A300-04AEDA8F8A33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6509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48D7-35F2-4CBA-A300-04AEDA8F8A3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5933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48D7-35F2-4CBA-A300-04AEDA8F8A33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6702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48D7-35F2-4CBA-A300-04AEDA8F8A33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6702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48D7-35F2-4CBA-A300-04AEDA8F8A33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4523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48D7-35F2-4CBA-A300-04AEDA8F8A33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872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48D7-35F2-4CBA-A300-04AEDA8F8A33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4316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48D7-35F2-4CBA-A300-04AEDA8F8A33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4952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48D7-35F2-4CBA-A300-04AEDA8F8A33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8943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長方形 6"/>
          <p:cNvSpPr/>
          <p:nvPr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sz="180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anchor="b">
            <a:normAutofit/>
          </a:bodyPr>
          <a:lstStyle>
            <a:lvl1pPr algn="l" latinLnBrk="0">
              <a:defRPr kumimoji="1" lang="ja-JP" sz="5400">
                <a:solidFill>
                  <a:schemeClr val="bg1"/>
                </a:solidFill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6705599" cy="1137793"/>
          </a:xfrm>
        </p:spPr>
        <p:txBody>
          <a:bodyPr>
            <a:normAutofit/>
          </a:bodyPr>
          <a:lstStyle>
            <a:lvl1pPr marL="0" indent="0" algn="l" latinLnBrk="0">
              <a:lnSpc>
                <a:spcPct val="150000"/>
              </a:lnSpc>
              <a:spcBef>
                <a:spcPts val="600"/>
              </a:spcBef>
              <a:buNone/>
              <a:defRPr kumimoji="1" lang="ja-JP" sz="2800">
                <a:solidFill>
                  <a:srgbClr val="D24726"/>
                </a:solidFill>
                <a:latin typeface="+mj-lt"/>
              </a:defRPr>
            </a:lvl1pPr>
            <a:lvl2pPr marL="457200" indent="0" algn="ctr" latinLnBrk="0">
              <a:buNone/>
              <a:defRPr kumimoji="1" lang="ja-JP" sz="2000"/>
            </a:lvl2pPr>
            <a:lvl3pPr marL="914400" indent="0" algn="ctr" latinLnBrk="0">
              <a:buNone/>
              <a:defRPr kumimoji="1" lang="ja-JP" sz="1800"/>
            </a:lvl3pPr>
            <a:lvl4pPr marL="1371600" indent="0" algn="ctr" latinLnBrk="0">
              <a:buNone/>
              <a:defRPr kumimoji="1" lang="ja-JP" sz="1600"/>
            </a:lvl4pPr>
            <a:lvl5pPr marL="1828800" indent="0" algn="ctr" latinLnBrk="0">
              <a:buNone/>
              <a:defRPr kumimoji="1" lang="ja-JP" sz="1600"/>
            </a:lvl5pPr>
            <a:lvl6pPr marL="2286000" indent="0" algn="ctr" latinLnBrk="0">
              <a:buNone/>
              <a:defRPr kumimoji="1" lang="ja-JP" sz="1600"/>
            </a:lvl6pPr>
            <a:lvl7pPr marL="2743200" indent="0" algn="ctr" latinLnBrk="0">
              <a:buNone/>
              <a:defRPr kumimoji="1" lang="ja-JP" sz="1600"/>
            </a:lvl7pPr>
            <a:lvl8pPr marL="3200400" indent="0" algn="ctr" latinLnBrk="0">
              <a:buNone/>
              <a:defRPr kumimoji="1" lang="ja-JP" sz="1600"/>
            </a:lvl8pPr>
            <a:lvl9pPr marL="3657600" indent="0" algn="ctr" latinLnBrk="0">
              <a:buNone/>
              <a:defRPr kumimoji="1" lang="ja-JP"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15/02/04</a:t>
            </a:fld>
            <a:endParaRPr kumimoji="1" 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kumimoji="1" lang="ja-JP"/>
          </a:p>
        </p:txBody>
      </p:sp>
      <p:sp>
        <p:nvSpPr>
          <p:cNvPr id="8" name="長方形 7"/>
          <p:cNvSpPr/>
          <p:nvPr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sz="180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長方形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sz="180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 latinLnBrk="0">
              <a:defRPr kumimoji="1" lang="ja-JP" sz="3600">
                <a:solidFill>
                  <a:schemeClr val="bg1"/>
                </a:solidFill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15/02/04</a:t>
            </a:fld>
            <a:endParaRPr kumimoji="1" 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kumimoji="1" lang="ja-JP"/>
          </a:p>
        </p:txBody>
      </p:sp>
      <p:sp>
        <p:nvSpPr>
          <p:cNvPr id="8" name="長方形 7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sz="1800"/>
          </a:p>
        </p:txBody>
      </p:sp>
    </p:spTree>
    <p:extLst>
      <p:ext uri="{BB962C8B-B14F-4D97-AF65-F5344CB8AC3E}">
        <p14:creationId xmlns:p14="http://schemas.microsoft.com/office/powerpoint/2010/main" val="596921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長方形 6"/>
          <p:cNvSpPr/>
          <p:nvPr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sz="1800"/>
          </a:p>
        </p:txBody>
      </p:sp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10215419" y="365125"/>
            <a:ext cx="1819564" cy="5811838"/>
          </a:xfrm>
        </p:spPr>
        <p:txBody>
          <a:bodyPr vert="eaVert" anchor="b">
            <a:normAutofit/>
          </a:bodyPr>
          <a:lstStyle>
            <a:lvl1pPr latinLnBrk="0">
              <a:defRPr kumimoji="1" lang="ja-JP" sz="3600">
                <a:solidFill>
                  <a:schemeClr val="bg1"/>
                </a:solidFill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15/02/04</a:t>
            </a:fld>
            <a:endParaRPr kumimoji="1" 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kumimoji="1" lang="ja-JP"/>
          </a:p>
        </p:txBody>
      </p:sp>
      <p:sp>
        <p:nvSpPr>
          <p:cNvPr id="8" name="長方形 7"/>
          <p:cNvSpPr/>
          <p:nvPr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sz="1800"/>
          </a:p>
        </p:txBody>
      </p:sp>
    </p:spTree>
    <p:extLst>
      <p:ext uri="{BB962C8B-B14F-4D97-AF65-F5344CB8AC3E}">
        <p14:creationId xmlns:p14="http://schemas.microsoft.com/office/powerpoint/2010/main" val="1302266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長方形 6"/>
          <p:cNvSpPr/>
          <p:nvPr/>
        </p:nvSpPr>
        <p:spPr>
          <a:xfrm>
            <a:off x="0" y="-179390"/>
            <a:ext cx="12303760" cy="72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sz="180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 anchor="b">
            <a:normAutofit/>
          </a:bodyPr>
          <a:lstStyle>
            <a:lvl1pPr latinLnBrk="0">
              <a:defRPr kumimoji="1" lang="ja-JP" sz="3600">
                <a:solidFill>
                  <a:schemeClr val="bg1"/>
                </a:solidFill>
              </a:defRPr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4351338"/>
          </a:xfrm>
        </p:spPr>
        <p:txBody>
          <a:bodyPr>
            <a:normAutofit/>
          </a:bodyPr>
          <a:lstStyle>
            <a:lvl1pPr marL="0" indent="0" latinLnBrk="0">
              <a:lnSpc>
                <a:spcPct val="150000"/>
              </a:lnSpc>
              <a:spcAft>
                <a:spcPts val="1200"/>
              </a:spcAft>
              <a:buNone/>
              <a:defRPr kumimoji="1" lang="ja-JP" sz="16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lnSpc>
                <a:spcPct val="150000"/>
              </a:lnSpc>
              <a:spcAft>
                <a:spcPts val="1200"/>
              </a:spcAft>
              <a:defRPr kumimoji="1" lang="ja-JP" sz="140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lnSpc>
                <a:spcPct val="150000"/>
              </a:lnSpc>
              <a:spcAft>
                <a:spcPts val="1200"/>
              </a:spcAft>
              <a:defRPr kumimoji="1" lang="ja-JP" sz="12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lnSpc>
                <a:spcPct val="150000"/>
              </a:lnSpc>
              <a:spcAft>
                <a:spcPts val="1200"/>
              </a:spcAft>
              <a:defRPr kumimoji="1" lang="ja-JP" sz="1100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lnSpc>
                <a:spcPct val="150000"/>
              </a:lnSpc>
              <a:spcAft>
                <a:spcPts val="1200"/>
              </a:spcAft>
              <a:defRPr kumimoji="1" lang="ja-JP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15/02/04</a:t>
            </a:fld>
            <a:endParaRPr kumimoji="1" 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長方形 6"/>
          <p:cNvSpPr/>
          <p:nvPr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sz="180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1" y="2402238"/>
            <a:ext cx="4508715" cy="2187227"/>
          </a:xfrm>
        </p:spPr>
        <p:txBody>
          <a:bodyPr anchor="ctr">
            <a:noAutofit/>
          </a:bodyPr>
          <a:lstStyle>
            <a:lvl1pPr algn="l" latinLnBrk="0">
              <a:defRPr kumimoji="1" lang="ja-JP" sz="4800">
                <a:solidFill>
                  <a:srgbClr val="D24726"/>
                </a:solidFill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23308" y="2402237"/>
            <a:ext cx="5269424" cy="2187226"/>
          </a:xfrm>
        </p:spPr>
        <p:txBody>
          <a:bodyPr anchor="ctr">
            <a:normAutofit/>
          </a:bodyPr>
          <a:lstStyle>
            <a:lvl1pPr marL="0" indent="0" latinLnBrk="0">
              <a:lnSpc>
                <a:spcPct val="150000"/>
              </a:lnSpc>
              <a:buNone/>
              <a:defRPr kumimoji="1" lang="ja-JP" sz="2800">
                <a:solidFill>
                  <a:schemeClr val="bg1"/>
                </a:solidFill>
                <a:latin typeface="+mj-lt"/>
              </a:defRPr>
            </a:lvl1pPr>
            <a:lvl2pPr marL="457200" indent="0" latinLnBrk="0">
              <a:buNone/>
              <a:defRPr kumimoji="1" lang="ja-JP" sz="2000"/>
            </a:lvl2pPr>
            <a:lvl3pPr marL="914400" indent="0" latinLnBrk="0">
              <a:buNone/>
              <a:defRPr kumimoji="1" lang="ja-JP" sz="1800"/>
            </a:lvl3pPr>
            <a:lvl4pPr marL="1371600" indent="0" latinLnBrk="0">
              <a:buNone/>
              <a:defRPr kumimoji="1" lang="ja-JP" sz="1600"/>
            </a:lvl4pPr>
            <a:lvl5pPr marL="1828800" indent="0" latinLnBrk="0">
              <a:buNone/>
              <a:defRPr kumimoji="1" lang="ja-JP" sz="1600"/>
            </a:lvl5pPr>
            <a:lvl6pPr marL="2286000" indent="0" latinLnBrk="0">
              <a:buNone/>
              <a:defRPr kumimoji="1" lang="ja-JP" sz="1600"/>
            </a:lvl6pPr>
            <a:lvl7pPr marL="2743200" indent="0" latinLnBrk="0">
              <a:buNone/>
              <a:defRPr kumimoji="1" lang="ja-JP" sz="1600"/>
            </a:lvl7pPr>
            <a:lvl8pPr marL="3200400" indent="0" latinLnBrk="0">
              <a:buNone/>
              <a:defRPr kumimoji="1" lang="ja-JP" sz="1600"/>
            </a:lvl8pPr>
            <a:lvl9pPr marL="3657600" indent="0" latinLnBrk="0">
              <a:buNone/>
              <a:defRPr kumimoji="1" lang="ja-JP"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15/02/04</a:t>
            </a:fld>
            <a:endParaRPr kumimoji="1" 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kumimoji="1" lang="ja-JP"/>
          </a:p>
        </p:txBody>
      </p:sp>
      <p:sp>
        <p:nvSpPr>
          <p:cNvPr id="8" name="長方形 7"/>
          <p:cNvSpPr/>
          <p:nvPr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sz="180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 latinLnBrk="0">
              <a:defRPr kumimoji="1" lang="ja-JP" sz="3600">
                <a:solidFill>
                  <a:schemeClr val="bg1"/>
                </a:solidFill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defRPr kumimoji="1" lang="ja-JP" sz="16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defRPr kumimoji="1" lang="ja-JP" sz="140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defRPr kumimoji="1" lang="ja-JP" sz="12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defRPr kumimoji="1" lang="ja-JP" sz="1100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defRPr kumimoji="1" lang="ja-JP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kumimoji="1" lang="ja-JP" altLang="en-US" smtClean="0"/>
              <a:t>マスター テキストの書式設定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defRPr kumimoji="1" lang="ja-JP" sz="16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defRPr kumimoji="1" lang="ja-JP" sz="140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defRPr kumimoji="1" lang="ja-JP" sz="12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defRPr kumimoji="1" lang="ja-JP" sz="1100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defRPr kumimoji="1" lang="ja-JP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kumimoji="1" lang="ja-JP" altLang="en-US" smtClean="0"/>
              <a:t>マスター テキストの書式設定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15/02/04</a:t>
            </a:fld>
            <a:endParaRPr kumimoji="1" 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kumimoji="1" lang="ja-JP"/>
          </a:p>
        </p:txBody>
      </p:sp>
      <p:sp>
        <p:nvSpPr>
          <p:cNvPr id="9" name="長方形 8"/>
          <p:cNvSpPr/>
          <p:nvPr/>
        </p:nvSpPr>
        <p:spPr>
          <a:xfrm>
            <a:off x="0" y="0"/>
            <a:ext cx="12192000" cy="72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sz="1800" dirty="0"/>
          </a:p>
        </p:txBody>
      </p:sp>
    </p:spTree>
    <p:extLst>
      <p:ext uri="{BB962C8B-B14F-4D97-AF65-F5344CB8AC3E}">
        <p14:creationId xmlns:p14="http://schemas.microsoft.com/office/powerpoint/2010/main" val="3328223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0"/>
            <a:ext cx="10737851" cy="1228436"/>
          </a:xfrm>
        </p:spPr>
        <p:txBody>
          <a:bodyPr anchor="b">
            <a:normAutofit/>
          </a:bodyPr>
          <a:lstStyle>
            <a:lvl1pPr latinLnBrk="0">
              <a:defRPr kumimoji="1" lang="ja-JP" sz="3600">
                <a:solidFill>
                  <a:schemeClr val="bg1"/>
                </a:solidFill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</p:spPr>
        <p:txBody>
          <a:bodyPr anchor="b"/>
          <a:lstStyle>
            <a:lvl1pPr marL="0" indent="0" latinLnBrk="0">
              <a:buNone/>
              <a:defRPr kumimoji="1" lang="ja-JP" sz="2400" b="1"/>
            </a:lvl1pPr>
            <a:lvl2pPr marL="457200" indent="0" latinLnBrk="0">
              <a:buNone/>
              <a:defRPr kumimoji="1" lang="ja-JP" sz="2000" b="1"/>
            </a:lvl2pPr>
            <a:lvl3pPr marL="914400" indent="0" latinLnBrk="0">
              <a:buNone/>
              <a:defRPr kumimoji="1" lang="ja-JP" sz="1800" b="1"/>
            </a:lvl3pPr>
            <a:lvl4pPr marL="1371600" indent="0" latinLnBrk="0">
              <a:buNone/>
              <a:defRPr kumimoji="1" lang="ja-JP" sz="1600" b="1"/>
            </a:lvl4pPr>
            <a:lvl5pPr marL="1828800" indent="0" latinLnBrk="0">
              <a:buNone/>
              <a:defRPr kumimoji="1" lang="ja-JP" sz="1600" b="1"/>
            </a:lvl5pPr>
            <a:lvl6pPr marL="2286000" indent="0" latinLnBrk="0">
              <a:buNone/>
              <a:defRPr kumimoji="1" lang="ja-JP" sz="1600" b="1"/>
            </a:lvl6pPr>
            <a:lvl7pPr marL="2743200" indent="0" latinLnBrk="0">
              <a:buNone/>
              <a:defRPr kumimoji="1" lang="ja-JP" sz="1600" b="1"/>
            </a:lvl7pPr>
            <a:lvl8pPr marL="3200400" indent="0" latinLnBrk="0">
              <a:buNone/>
              <a:defRPr kumimoji="1" lang="ja-JP" sz="1600" b="1"/>
            </a:lvl8pPr>
            <a:lvl9pPr marL="3657600" indent="0" latinLnBrk="0">
              <a:buNone/>
              <a:defRPr kumimoji="1" lang="ja-JP"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1851" y="2193927"/>
            <a:ext cx="5156200" cy="3978275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defRPr kumimoji="1" lang="ja-JP" sz="16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defRPr kumimoji="1" lang="ja-JP" sz="140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defRPr kumimoji="1" lang="ja-JP" sz="12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defRPr kumimoji="1" lang="ja-JP" sz="1100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defRPr kumimoji="1" lang="ja-JP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kumimoji="1" lang="ja-JP" altLang="en-US" smtClean="0"/>
              <a:t>マスター テキストの書式設定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89664" y="1489075"/>
            <a:ext cx="5157787" cy="641350"/>
          </a:xfrm>
        </p:spPr>
        <p:txBody>
          <a:bodyPr anchor="b"/>
          <a:lstStyle>
            <a:lvl1pPr marL="0" indent="0" latinLnBrk="0">
              <a:buNone/>
              <a:defRPr kumimoji="1" lang="ja-JP" sz="2400" b="1"/>
            </a:lvl1pPr>
            <a:lvl2pPr marL="457200" indent="0" latinLnBrk="0">
              <a:buNone/>
              <a:defRPr kumimoji="1" lang="ja-JP" sz="2000" b="1"/>
            </a:lvl2pPr>
            <a:lvl3pPr marL="914400" indent="0" latinLnBrk="0">
              <a:buNone/>
              <a:defRPr kumimoji="1" lang="ja-JP" sz="1800" b="1"/>
            </a:lvl3pPr>
            <a:lvl4pPr marL="1371600" indent="0" latinLnBrk="0">
              <a:buNone/>
              <a:defRPr kumimoji="1" lang="ja-JP" sz="1600" b="1"/>
            </a:lvl4pPr>
            <a:lvl5pPr marL="1828800" indent="0" latinLnBrk="0">
              <a:buNone/>
              <a:defRPr kumimoji="1" lang="ja-JP" sz="1600" b="1"/>
            </a:lvl5pPr>
            <a:lvl6pPr marL="2286000" indent="0" latinLnBrk="0">
              <a:buNone/>
              <a:defRPr kumimoji="1" lang="ja-JP" sz="1600" b="1"/>
            </a:lvl6pPr>
            <a:lvl7pPr marL="2743200" indent="0" latinLnBrk="0">
              <a:buNone/>
              <a:defRPr kumimoji="1" lang="ja-JP" sz="1600" b="1"/>
            </a:lvl7pPr>
            <a:lvl8pPr marL="3200400" indent="0" latinLnBrk="0">
              <a:buNone/>
              <a:defRPr kumimoji="1" lang="ja-JP" sz="1600" b="1"/>
            </a:lvl8pPr>
            <a:lvl9pPr marL="3657600" indent="0" latinLnBrk="0">
              <a:buNone/>
              <a:defRPr kumimoji="1" lang="ja-JP"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89664" y="2193927"/>
            <a:ext cx="5157787" cy="3978275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defRPr kumimoji="1" lang="ja-JP" sz="16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defRPr kumimoji="1" lang="ja-JP" sz="140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defRPr kumimoji="1" lang="ja-JP" sz="12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defRPr kumimoji="1" lang="ja-JP" sz="1100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defRPr kumimoji="1" lang="ja-JP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kumimoji="1" lang="ja-JP" altLang="en-US" dirty="0" smtClean="0"/>
              <a:t>マスター テキストの書式設定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15/02/04</a:t>
            </a:fld>
            <a:endParaRPr kumimoji="1" 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kumimoji="1" lang="ja-JP"/>
          </a:p>
        </p:txBody>
      </p:sp>
      <p:sp>
        <p:nvSpPr>
          <p:cNvPr id="11" name="長方形 10"/>
          <p:cNvSpPr/>
          <p:nvPr/>
        </p:nvSpPr>
        <p:spPr>
          <a:xfrm>
            <a:off x="0" y="0"/>
            <a:ext cx="12192000" cy="72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sz="1800"/>
          </a:p>
        </p:txBody>
      </p:sp>
    </p:spTree>
    <p:extLst>
      <p:ext uri="{BB962C8B-B14F-4D97-AF65-F5344CB8AC3E}">
        <p14:creationId xmlns:p14="http://schemas.microsoft.com/office/powerpoint/2010/main" val="3606029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長方形 5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sz="180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 latinLnBrk="0">
              <a:defRPr kumimoji="1" lang="ja-JP" sz="3600">
                <a:solidFill>
                  <a:schemeClr val="bg1"/>
                </a:solidFill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15/02/04</a:t>
            </a:fld>
            <a:endParaRPr kumimoji="1" 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kumimoji="1" lang="ja-JP"/>
          </a:p>
        </p:txBody>
      </p:sp>
      <p:sp>
        <p:nvSpPr>
          <p:cNvPr id="7" name="長方形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sz="1800"/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15/02/04</a:t>
            </a:fld>
            <a:endParaRPr kumimoji="1" 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4037432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latinLnBrk="0">
              <a:defRPr kumimoji="1" lang="ja-JP"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defRPr kumimoji="1" lang="ja-JP" sz="16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defRPr kumimoji="1" lang="ja-JP" sz="140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defRPr kumimoji="1" lang="ja-JP" sz="12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defRPr kumimoji="1" lang="ja-JP" sz="1100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defRPr kumimoji="1" lang="ja-JP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kumimoji="1" lang="ja-JP" altLang="en-US" smtClean="0"/>
              <a:t>マスター テキストの書式設定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 latinLnBrk="0">
              <a:buNone/>
              <a:defRPr kumimoji="1" lang="ja-JP" sz="1600"/>
            </a:lvl1pPr>
            <a:lvl2pPr marL="457200" indent="0" latinLnBrk="0">
              <a:buNone/>
              <a:defRPr kumimoji="1" lang="ja-JP" sz="1400"/>
            </a:lvl2pPr>
            <a:lvl3pPr marL="914400" indent="0" latinLnBrk="0">
              <a:buNone/>
              <a:defRPr kumimoji="1" lang="ja-JP" sz="1200"/>
            </a:lvl3pPr>
            <a:lvl4pPr marL="1371600" indent="0" latinLnBrk="0">
              <a:buNone/>
              <a:defRPr kumimoji="1" lang="ja-JP" sz="1000"/>
            </a:lvl4pPr>
            <a:lvl5pPr marL="1828800" indent="0" latinLnBrk="0">
              <a:buNone/>
              <a:defRPr kumimoji="1" lang="ja-JP" sz="1000"/>
            </a:lvl5pPr>
            <a:lvl6pPr marL="2286000" indent="0" latinLnBrk="0">
              <a:buNone/>
              <a:defRPr kumimoji="1" lang="ja-JP" sz="1000"/>
            </a:lvl6pPr>
            <a:lvl7pPr marL="2743200" indent="0" latinLnBrk="0">
              <a:buNone/>
              <a:defRPr kumimoji="1" lang="ja-JP" sz="1000"/>
            </a:lvl7pPr>
            <a:lvl8pPr marL="3200400" indent="0" latinLnBrk="0">
              <a:buNone/>
              <a:defRPr kumimoji="1" lang="ja-JP" sz="1000"/>
            </a:lvl8pPr>
            <a:lvl9pPr marL="3657600" indent="0" latinLnBrk="0">
              <a:buNone/>
              <a:defRPr kumimoji="1" lang="ja-JP"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15/02/04</a:t>
            </a:fld>
            <a:endParaRPr kumimoji="1" 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1784193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latinLnBrk="0">
              <a:defRPr kumimoji="1" lang="ja-JP"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 latinLnBrk="0">
              <a:buNone/>
              <a:defRPr kumimoji="1" lang="ja-JP" sz="3200"/>
            </a:lvl1pPr>
            <a:lvl2pPr marL="457200" indent="0" latinLnBrk="0">
              <a:buNone/>
              <a:defRPr kumimoji="1" lang="ja-JP" sz="2800"/>
            </a:lvl2pPr>
            <a:lvl3pPr marL="914400" indent="0" latinLnBrk="0">
              <a:buNone/>
              <a:defRPr kumimoji="1" lang="ja-JP" sz="2400"/>
            </a:lvl3pPr>
            <a:lvl4pPr marL="1371600" indent="0" latinLnBrk="0">
              <a:buNone/>
              <a:defRPr kumimoji="1" lang="ja-JP" sz="2000"/>
            </a:lvl4pPr>
            <a:lvl5pPr marL="1828800" indent="0" latinLnBrk="0">
              <a:buNone/>
              <a:defRPr kumimoji="1" lang="ja-JP" sz="2000"/>
            </a:lvl5pPr>
            <a:lvl6pPr marL="2286000" indent="0" latinLnBrk="0">
              <a:buNone/>
              <a:defRPr kumimoji="1" lang="ja-JP" sz="2000"/>
            </a:lvl6pPr>
            <a:lvl7pPr marL="2743200" indent="0" latinLnBrk="0">
              <a:buNone/>
              <a:defRPr kumimoji="1" lang="ja-JP" sz="2000"/>
            </a:lvl7pPr>
            <a:lvl8pPr marL="3200400" indent="0" latinLnBrk="0">
              <a:buNone/>
              <a:defRPr kumimoji="1" lang="ja-JP" sz="2000"/>
            </a:lvl8pPr>
            <a:lvl9pPr marL="3657600" indent="0" latinLnBrk="0">
              <a:buNone/>
              <a:defRPr kumimoji="1" lang="ja-JP" sz="2000"/>
            </a:lvl9pPr>
          </a:lstStyle>
          <a:p>
            <a:r>
              <a:rPr kumimoji="1" lang="ja-JP" altLang="en-US" smtClean="0"/>
              <a:t>図を追加</a:t>
            </a:r>
            <a:endParaRPr kumimoji="1" lang="ja-JP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 latinLnBrk="0">
              <a:buNone/>
              <a:defRPr kumimoji="1" lang="ja-JP" sz="1600"/>
            </a:lvl1pPr>
            <a:lvl2pPr marL="457200" indent="0" latinLnBrk="0">
              <a:buNone/>
              <a:defRPr kumimoji="1" lang="ja-JP" sz="1400"/>
            </a:lvl2pPr>
            <a:lvl3pPr marL="914400" indent="0" latinLnBrk="0">
              <a:buNone/>
              <a:defRPr kumimoji="1" lang="ja-JP" sz="1200"/>
            </a:lvl3pPr>
            <a:lvl4pPr marL="1371600" indent="0" latinLnBrk="0">
              <a:buNone/>
              <a:defRPr kumimoji="1" lang="ja-JP" sz="1000"/>
            </a:lvl4pPr>
            <a:lvl5pPr marL="1828800" indent="0" latinLnBrk="0">
              <a:buNone/>
              <a:defRPr kumimoji="1" lang="ja-JP" sz="1000"/>
            </a:lvl5pPr>
            <a:lvl6pPr marL="2286000" indent="0" latinLnBrk="0">
              <a:buNone/>
              <a:defRPr kumimoji="1" lang="ja-JP" sz="1000"/>
            </a:lvl6pPr>
            <a:lvl7pPr marL="2743200" indent="0" latinLnBrk="0">
              <a:buNone/>
              <a:defRPr kumimoji="1" lang="ja-JP" sz="1000"/>
            </a:lvl7pPr>
            <a:lvl8pPr marL="3200400" indent="0" latinLnBrk="0">
              <a:buNone/>
              <a:defRPr kumimoji="1" lang="ja-JP" sz="1000"/>
            </a:lvl8pPr>
            <a:lvl9pPr marL="3657600" indent="0" latinLnBrk="0">
              <a:buNone/>
              <a:defRPr kumimoji="1" lang="ja-JP"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15/02/04</a:t>
            </a:fld>
            <a:endParaRPr kumimoji="1" 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3161095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/>
              <a:t>マスター タイトルのスタイルを編集するには、ここをクリック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/>
              <a:t>マスター テキストのスタイルを編集するには、ここをクリック</a:t>
            </a:r>
          </a:p>
          <a:p>
            <a:pPr lvl="1"/>
            <a:r>
              <a:rPr kumimoji="1" lang="ja-JP"/>
              <a:t>第 2 レベル</a:t>
            </a:r>
          </a:p>
          <a:p>
            <a:pPr lvl="2"/>
            <a:r>
              <a:rPr kumimoji="1" lang="ja-JP"/>
              <a:t>第 3 レベル</a:t>
            </a:r>
          </a:p>
          <a:p>
            <a:pPr lvl="3"/>
            <a:r>
              <a:rPr kumimoji="1" lang="ja-JP"/>
              <a:t>第 4 レベル</a:t>
            </a:r>
          </a:p>
          <a:p>
            <a:pPr lvl="4"/>
            <a:r>
              <a:rPr kumimoji="1" lang="ja-JP"/>
              <a:t>第 5 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kumimoji="1" lang="ja-JP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BAAA-29B5-4AF5-BC5F-7E580C29002D}" type="datetimeFigureOut">
              <a:t>15/02/04</a:t>
            </a:fld>
            <a:endParaRPr kumimoji="1" 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kumimoji="1" lang="ja-JP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kumimoji="1" lang="ja-JP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DB8-5305-433F-BE41-D7A86D811DB3}" type="slidenum"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1" lang="ja-JP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lang="ja-JP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lang="ja-JP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lang="ja-JP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1" lang="ja-JP"/>
      </a:defPPr>
      <a:lvl1pPr marL="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6.jpeg"/><Relationship Id="rId9" Type="http://schemas.openxmlformats.org/officeDocument/2006/relationships/image" Target="../media/image7.jpeg"/><Relationship Id="rId10" Type="http://schemas.openxmlformats.org/officeDocument/2006/relationships/image" Target="../media/image8.jpeg"/><Relationship Id="rId11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 smtClean="0"/>
              <a:t>大改造　</a:t>
            </a:r>
            <a:r>
              <a:rPr lang="en-US" altLang="ja-JP" dirty="0" smtClean="0"/>
              <a:t>Before After</a:t>
            </a:r>
            <a:br>
              <a:rPr lang="en-US" altLang="ja-JP" dirty="0" smtClean="0"/>
            </a:br>
            <a:r>
              <a:rPr lang="en-US" altLang="ja-JP" dirty="0" smtClean="0"/>
              <a:t>in </a:t>
            </a:r>
            <a:r>
              <a:rPr lang="ja-JP" altLang="en-US" dirty="0" smtClean="0"/>
              <a:t>神戸５４団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神戸５４団　ＲＳ隊　角　亮一郎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44660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328" y="0"/>
            <a:ext cx="10744200" cy="790574"/>
          </a:xfrm>
        </p:spPr>
        <p:txBody>
          <a:bodyPr>
            <a:normAutofit/>
          </a:bodyPr>
          <a:lstStyle/>
          <a:p>
            <a:r>
              <a:rPr lang="ja-JP" altLang="en-US" dirty="0"/>
              <a:t>現在</a:t>
            </a:r>
            <a:r>
              <a:rPr lang="ja-JP" altLang="en-US" dirty="0" smtClean="0"/>
              <a:t>の</a:t>
            </a:r>
            <a:r>
              <a:rPr lang="ja-JP" altLang="en-US" dirty="0"/>
              <a:t>倉庫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49440" y="2039290"/>
            <a:ext cx="5181600" cy="3886200"/>
          </a:xfrm>
        </p:spPr>
      </p:pic>
      <p:pic>
        <p:nvPicPr>
          <p:cNvPr id="8" name="コンテンツ プレースホルダー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193" y="2039290"/>
            <a:ext cx="5181600" cy="3886200"/>
          </a:xfrm>
        </p:spPr>
      </p:pic>
      <p:sp>
        <p:nvSpPr>
          <p:cNvPr id="9" name="右矢印 8"/>
          <p:cNvSpPr/>
          <p:nvPr/>
        </p:nvSpPr>
        <p:spPr>
          <a:xfrm>
            <a:off x="5477691" y="3614057"/>
            <a:ext cx="1382486" cy="1114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27926" y="786473"/>
            <a:ext cx="3727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Before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702522" y="786473"/>
            <a:ext cx="3535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/>
              <a:t>After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60464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328" y="0"/>
            <a:ext cx="10744200" cy="790574"/>
          </a:xfrm>
        </p:spPr>
        <p:txBody>
          <a:bodyPr>
            <a:normAutofit/>
          </a:bodyPr>
          <a:lstStyle/>
          <a:p>
            <a:r>
              <a:rPr lang="ja-JP" altLang="en-US" dirty="0"/>
              <a:t>現在</a:t>
            </a:r>
            <a:r>
              <a:rPr lang="ja-JP" altLang="en-US" dirty="0" smtClean="0"/>
              <a:t>の</a:t>
            </a:r>
            <a:r>
              <a:rPr lang="ja-JP" altLang="en-US" dirty="0"/>
              <a:t>倉庫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0" y="2037998"/>
            <a:ext cx="5181600" cy="3888785"/>
          </a:xfrm>
        </p:spPr>
      </p:pic>
      <p:pic>
        <p:nvPicPr>
          <p:cNvPr id="8" name="コンテンツ プレースホルダー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8" y="2056901"/>
            <a:ext cx="5181600" cy="3886200"/>
          </a:xfrm>
        </p:spPr>
      </p:pic>
      <p:sp>
        <p:nvSpPr>
          <p:cNvPr id="9" name="右矢印 8"/>
          <p:cNvSpPr/>
          <p:nvPr/>
        </p:nvSpPr>
        <p:spPr>
          <a:xfrm>
            <a:off x="5477691" y="3614057"/>
            <a:ext cx="1382486" cy="1114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96092" y="1519147"/>
            <a:ext cx="3727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Before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860177" y="1488368"/>
            <a:ext cx="3535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/>
              <a:t>After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49317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0744200" cy="704849"/>
          </a:xfrm>
        </p:spPr>
        <p:txBody>
          <a:bodyPr/>
          <a:lstStyle/>
          <a:p>
            <a:r>
              <a:rPr kumimoji="1" lang="ja-JP" altLang="en-US" dirty="0" smtClean="0"/>
              <a:t>自然と整理整頓ができる工夫</a:t>
            </a:r>
            <a:endParaRPr kumimoji="1" lang="ja-JP" altLang="en-US" dirty="0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640" y="1476128"/>
            <a:ext cx="6942551" cy="5206913"/>
          </a:xfrm>
        </p:spPr>
      </p:pic>
    </p:spTree>
    <p:extLst>
      <p:ext uri="{BB962C8B-B14F-4D97-AF65-F5344CB8AC3E}">
        <p14:creationId xmlns:p14="http://schemas.microsoft.com/office/powerpoint/2010/main" val="4026938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0744200" cy="761999"/>
          </a:xfrm>
        </p:spPr>
        <p:txBody>
          <a:bodyPr/>
          <a:lstStyle/>
          <a:p>
            <a:r>
              <a:rPr kumimoji="1" lang="ja-JP" altLang="en-US" dirty="0" smtClean="0"/>
              <a:t>床を腐らせない工夫</a:t>
            </a:r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630" y="1396757"/>
            <a:ext cx="7161181" cy="5370886"/>
          </a:xfrm>
        </p:spPr>
      </p:pic>
    </p:spTree>
    <p:extLst>
      <p:ext uri="{BB962C8B-B14F-4D97-AF65-F5344CB8AC3E}">
        <p14:creationId xmlns:p14="http://schemas.microsoft.com/office/powerpoint/2010/main" val="1121445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89024" y="-173478"/>
            <a:ext cx="12011923" cy="725928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ＰＪの評価</a:t>
            </a:r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>
          <a:xfrm>
            <a:off x="89024" y="765873"/>
            <a:ext cx="11803303" cy="4179249"/>
          </a:xfrm>
        </p:spPr>
        <p:txBody>
          <a:bodyPr>
            <a:noAutofit/>
          </a:bodyPr>
          <a:lstStyle/>
          <a:p>
            <a:r>
              <a:rPr kumimoji="1" lang="ja-JP" altLang="en-US" sz="3200" b="1" dirty="0" smtClean="0">
                <a:solidFill>
                  <a:schemeClr val="tx1"/>
                </a:solidFill>
              </a:rPr>
              <a:t>目的</a:t>
            </a:r>
            <a:endParaRPr lang="en-US" altLang="ja-JP" sz="3200" b="1" dirty="0">
              <a:solidFill>
                <a:schemeClr val="tx1"/>
              </a:solidFill>
            </a:endParaRPr>
          </a:p>
          <a:p>
            <a:r>
              <a:rPr lang="ja-JP" altLang="en-US" sz="3200" dirty="0" smtClean="0">
                <a:solidFill>
                  <a:schemeClr val="tx1"/>
                </a:solidFill>
              </a:rPr>
              <a:t>　</a:t>
            </a:r>
            <a:r>
              <a:rPr lang="ja-JP" altLang="ja-JP" sz="3200" dirty="0" smtClean="0">
                <a:solidFill>
                  <a:schemeClr val="tx1"/>
                </a:solidFill>
              </a:rPr>
              <a:t>団</a:t>
            </a:r>
            <a:r>
              <a:rPr lang="ja-JP" altLang="ja-JP" sz="3200" dirty="0">
                <a:solidFill>
                  <a:schemeClr val="tx1"/>
                </a:solidFill>
              </a:rPr>
              <a:t>への恩返しのため、神戸５４団の倉庫を改修</a:t>
            </a:r>
            <a:r>
              <a:rPr lang="ja-JP" altLang="ja-JP" sz="3200" dirty="0" smtClean="0">
                <a:solidFill>
                  <a:schemeClr val="tx1"/>
                </a:solidFill>
              </a:rPr>
              <a:t>する</a:t>
            </a:r>
            <a:endParaRPr lang="en-US" altLang="ja-JP" sz="2000" dirty="0" smtClean="0">
              <a:solidFill>
                <a:schemeClr val="tx1"/>
              </a:solidFill>
            </a:endParaRPr>
          </a:p>
          <a:p>
            <a:r>
              <a:rPr lang="ja-JP" altLang="en-US" sz="3200" b="1" dirty="0" smtClean="0">
                <a:solidFill>
                  <a:schemeClr val="tx1"/>
                </a:solidFill>
              </a:rPr>
              <a:t>目標</a:t>
            </a:r>
            <a:endParaRPr lang="en-US" altLang="ja-JP" sz="3200" b="1" dirty="0" smtClean="0">
              <a:solidFill>
                <a:schemeClr val="tx1"/>
              </a:solidFill>
            </a:endParaRPr>
          </a:p>
          <a:p>
            <a:pPr lvl="0" algn="just">
              <a:spcAft>
                <a:spcPts val="0"/>
              </a:spcAft>
            </a:pPr>
            <a:r>
              <a:rPr lang="ja-JP" altLang="en-US" sz="3200" b="1" kern="100" dirty="0" smtClean="0">
                <a:solidFill>
                  <a:schemeClr val="tx1"/>
                </a:solidFill>
                <a:latin typeface="Century" panose="020406040505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　</a:t>
            </a:r>
            <a:r>
              <a:rPr lang="en-US" altLang="ja-JP" sz="3200" b="1" kern="100" dirty="0" smtClean="0">
                <a:solidFill>
                  <a:schemeClr val="tx1"/>
                </a:solidFill>
                <a:latin typeface="Century" panose="020406040505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①</a:t>
            </a:r>
            <a:r>
              <a:rPr lang="ja-JP" altLang="ja-JP" sz="3200" b="1" kern="100" dirty="0" smtClean="0">
                <a:solidFill>
                  <a:schemeClr val="tx1"/>
                </a:solidFill>
                <a:latin typeface="Century" panose="020406040505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施工</a:t>
            </a:r>
            <a:r>
              <a:rPr lang="ja-JP" altLang="ja-JP" sz="3200" b="1" kern="100" dirty="0">
                <a:solidFill>
                  <a:schemeClr val="tx1"/>
                </a:solidFill>
                <a:latin typeface="Century" panose="020406040505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期間１か月程度で</a:t>
            </a:r>
            <a:r>
              <a:rPr lang="ja-JP" altLang="ja-JP" sz="3200" b="1" kern="100" dirty="0" smtClean="0">
                <a:solidFill>
                  <a:schemeClr val="tx1"/>
                </a:solidFill>
                <a:latin typeface="Century" panose="020406040505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完成</a:t>
            </a:r>
            <a:endParaRPr lang="ja-JP" altLang="ja-JP" sz="3200" b="1" kern="100" dirty="0">
              <a:solidFill>
                <a:schemeClr val="tx1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ja-JP" altLang="en-US" sz="3200" b="1" kern="100" dirty="0" smtClean="0">
                <a:solidFill>
                  <a:schemeClr val="tx1"/>
                </a:solidFill>
                <a:latin typeface="Century" panose="020406040505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　</a:t>
            </a:r>
            <a:r>
              <a:rPr lang="en-US" altLang="ja-JP" sz="3200" b="1" kern="100" dirty="0" smtClean="0">
                <a:solidFill>
                  <a:schemeClr val="tx1"/>
                </a:solidFill>
                <a:latin typeface="Century" panose="020406040505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②</a:t>
            </a:r>
            <a:r>
              <a:rPr lang="ja-JP" altLang="en-US" sz="3200" b="1" kern="100" dirty="0" smtClean="0">
                <a:solidFill>
                  <a:schemeClr val="tx1"/>
                </a:solidFill>
                <a:latin typeface="Century" panose="020406040505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専門家に</a:t>
            </a:r>
            <a:r>
              <a:rPr lang="ja-JP" altLang="ja-JP" sz="3200" b="1" kern="100" dirty="0" smtClean="0">
                <a:solidFill>
                  <a:schemeClr val="tx1"/>
                </a:solidFill>
                <a:latin typeface="Century" panose="020406040505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指導</a:t>
            </a:r>
            <a:r>
              <a:rPr lang="ja-JP" altLang="ja-JP" sz="3200" b="1" kern="100" dirty="0">
                <a:solidFill>
                  <a:schemeClr val="tx1"/>
                </a:solidFill>
                <a:latin typeface="Century" panose="020406040505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を</a:t>
            </a:r>
            <a:r>
              <a:rPr lang="ja-JP" altLang="ja-JP" sz="3200" b="1" kern="100" dirty="0" smtClean="0">
                <a:solidFill>
                  <a:schemeClr val="tx1"/>
                </a:solidFill>
                <a:latin typeface="Century" panose="020406040505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受ける</a:t>
            </a:r>
            <a:endParaRPr lang="ja-JP" altLang="ja-JP" sz="3200" b="1" kern="100" dirty="0">
              <a:solidFill>
                <a:schemeClr val="tx1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r>
              <a:rPr lang="ja-JP" altLang="en-US" sz="3200" b="1" dirty="0" smtClean="0">
                <a:solidFill>
                  <a:schemeClr val="tx1"/>
                </a:solidFill>
                <a:ea typeface="ＭＳ Ｐゴシック" panose="020B0600070205080204" pitchFamily="50" charset="-128"/>
                <a:cs typeface="Times New Roman" panose="02020603050405020304" pitchFamily="18" charset="0"/>
              </a:rPr>
              <a:t>　</a:t>
            </a:r>
            <a:r>
              <a:rPr lang="en-US" altLang="ja-JP" sz="3200" b="1" dirty="0" smtClean="0">
                <a:solidFill>
                  <a:schemeClr val="tx1"/>
                </a:solidFill>
                <a:ea typeface="ＭＳ Ｐゴシック" panose="020B0600070205080204" pitchFamily="50" charset="-128"/>
                <a:cs typeface="Times New Roman" panose="02020603050405020304" pitchFamily="18" charset="0"/>
              </a:rPr>
              <a:t>③</a:t>
            </a:r>
            <a:r>
              <a:rPr lang="ja-JP" altLang="ja-JP" sz="3200" b="1" dirty="0" smtClean="0">
                <a:solidFill>
                  <a:schemeClr val="tx1"/>
                </a:solidFill>
                <a:ea typeface="ＭＳ Ｐゴシック" panose="020B0600070205080204" pitchFamily="50" charset="-128"/>
                <a:cs typeface="Times New Roman" panose="02020603050405020304" pitchFamily="18" charset="0"/>
              </a:rPr>
              <a:t>整理</a:t>
            </a:r>
            <a:r>
              <a:rPr lang="ja-JP" altLang="ja-JP" sz="3200" b="1" dirty="0">
                <a:solidFill>
                  <a:schemeClr val="tx1"/>
                </a:solidFill>
                <a:ea typeface="ＭＳ Ｐゴシック" panose="020B0600070205080204" pitchFamily="50" charset="-128"/>
                <a:cs typeface="Times New Roman" panose="02020603050405020304" pitchFamily="18" charset="0"/>
              </a:rPr>
              <a:t>整頓</a:t>
            </a:r>
            <a:r>
              <a:rPr lang="ja-JP" altLang="ja-JP" sz="3200" b="1" dirty="0" smtClean="0">
                <a:solidFill>
                  <a:schemeClr val="tx1"/>
                </a:solidFill>
                <a:ea typeface="ＭＳ Ｐゴシック" panose="020B0600070205080204" pitchFamily="50" charset="-128"/>
                <a:cs typeface="Times New Roman" panose="02020603050405020304" pitchFamily="18" charset="0"/>
              </a:rPr>
              <a:t>をさせる工夫</a:t>
            </a:r>
            <a:r>
              <a:rPr lang="ja-JP" altLang="ja-JP" sz="3200" b="1" dirty="0">
                <a:solidFill>
                  <a:schemeClr val="tx1"/>
                </a:solidFill>
                <a:ea typeface="ＭＳ Ｐゴシック" panose="020B0600070205080204" pitchFamily="50" charset="-128"/>
                <a:cs typeface="Times New Roman" panose="02020603050405020304" pitchFamily="18" charset="0"/>
              </a:rPr>
              <a:t>を</a:t>
            </a:r>
            <a:r>
              <a:rPr lang="ja-JP" altLang="ja-JP" sz="3200" b="1" dirty="0" smtClean="0">
                <a:solidFill>
                  <a:schemeClr val="tx1"/>
                </a:solidFill>
                <a:ea typeface="ＭＳ Ｐゴシック" panose="020B0600070205080204" pitchFamily="50" charset="-128"/>
                <a:cs typeface="Times New Roman" panose="02020603050405020304" pitchFamily="18" charset="0"/>
              </a:rPr>
              <a:t>施す</a:t>
            </a:r>
            <a:endParaRPr lang="en-US" altLang="ja-JP" sz="2000" dirty="0" smtClean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195386" y="3970273"/>
            <a:ext cx="368883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△</a:t>
            </a:r>
            <a:r>
              <a:rPr kumimoji="1" lang="ja-JP" altLang="en-US" sz="3200" dirty="0" smtClean="0">
                <a:solidFill>
                  <a:srgbClr val="FF0000"/>
                </a:solidFill>
              </a:rPr>
              <a:t>（２週間オーバー）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195386" y="4930801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◎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195386" y="5787649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◎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397466" y="1922065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◎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28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0" y="-123825"/>
            <a:ext cx="11006541" cy="676275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プロジェクトを通して</a:t>
            </a:r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>
          <a:xfrm>
            <a:off x="980304" y="1426001"/>
            <a:ext cx="9880075" cy="4179249"/>
          </a:xfrm>
        </p:spPr>
        <p:txBody>
          <a:bodyPr>
            <a:normAutofit/>
          </a:bodyPr>
          <a:lstStyle/>
          <a:p>
            <a:r>
              <a:rPr lang="ja-JP" altLang="en-US" sz="6600" dirty="0" smtClean="0">
                <a:solidFill>
                  <a:schemeClr val="tx1"/>
                </a:solidFill>
              </a:rPr>
              <a:t>あふれ</a:t>
            </a:r>
            <a:r>
              <a:rPr lang="ja-JP" altLang="en-US" sz="6600" dirty="0">
                <a:solidFill>
                  <a:schemeClr val="tx1"/>
                </a:solidFill>
              </a:rPr>
              <a:t>る</a:t>
            </a:r>
            <a:r>
              <a:rPr lang="ja-JP" altLang="en-US" sz="6600" dirty="0" smtClean="0">
                <a:solidFill>
                  <a:schemeClr val="tx1"/>
                </a:solidFill>
              </a:rPr>
              <a:t>達成感</a:t>
            </a:r>
            <a:endParaRPr lang="en-US" altLang="ja-JP" sz="6600" dirty="0" smtClean="0">
              <a:solidFill>
                <a:schemeClr val="tx1"/>
              </a:solidFill>
            </a:endParaRPr>
          </a:p>
          <a:p>
            <a:r>
              <a:rPr lang="ja-JP" altLang="en-US" sz="6600" dirty="0" smtClean="0">
                <a:solidFill>
                  <a:schemeClr val="tx1"/>
                </a:solidFill>
              </a:rPr>
              <a:t>感謝の気持ち</a:t>
            </a:r>
            <a:endParaRPr lang="en-US" altLang="ja-JP" sz="6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170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14552" y="2409394"/>
            <a:ext cx="10515600" cy="1337544"/>
          </a:xfrm>
          <a:noFill/>
        </p:spPr>
        <p:txBody>
          <a:bodyPr/>
          <a:lstStyle/>
          <a:p>
            <a:r>
              <a:rPr kumimoji="1" lang="ja-JP" altLang="en-US" dirty="0" smtClean="0"/>
              <a:t>ご清聴ありがとうございました！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90426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604434"/>
            <a:ext cx="10749367" cy="1208868"/>
          </a:xfrm>
        </p:spPr>
        <p:txBody>
          <a:bodyPr/>
          <a:lstStyle/>
          <a:p>
            <a:r>
              <a:rPr kumimoji="1" lang="ja-JP" altLang="en-US" dirty="0" smtClean="0"/>
              <a:t>古い倉庫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6" t="23381" r="8178" b="14248"/>
          <a:stretch/>
        </p:blipFill>
        <p:spPr>
          <a:xfrm>
            <a:off x="325756" y="2138528"/>
            <a:ext cx="6176770" cy="3509715"/>
          </a:xfrm>
        </p:spPr>
      </p:pic>
      <p:pic>
        <p:nvPicPr>
          <p:cNvPr id="3" name="図 2" descr="sh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687" y="233463"/>
            <a:ext cx="5168741" cy="646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968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0" y="0"/>
            <a:ext cx="10744200" cy="742949"/>
          </a:xfrm>
        </p:spPr>
        <p:txBody>
          <a:bodyPr/>
          <a:lstStyle/>
          <a:p>
            <a:r>
              <a:rPr kumimoji="1" lang="ja-JP" altLang="en-US" dirty="0" smtClean="0"/>
              <a:t>屋根に大穴</a:t>
            </a:r>
            <a:endParaRPr kumimoji="1" lang="ja-JP" altLang="en-US" dirty="0"/>
          </a:p>
        </p:txBody>
      </p:sp>
      <p:pic>
        <p:nvPicPr>
          <p:cNvPr id="8" name="コンテンツ プレースホルダー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852" y="1419572"/>
            <a:ext cx="7251237" cy="5438428"/>
          </a:xfrm>
        </p:spPr>
      </p:pic>
    </p:spTree>
    <p:extLst>
      <p:ext uri="{BB962C8B-B14F-4D97-AF65-F5344CB8AC3E}">
        <p14:creationId xmlns:p14="http://schemas.microsoft.com/office/powerpoint/2010/main" val="3926835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76200" y="133350"/>
            <a:ext cx="10744200" cy="552162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雨漏りで朽ちた床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809" y="1337272"/>
            <a:ext cx="7278658" cy="5458994"/>
          </a:xfrm>
        </p:spPr>
      </p:pic>
    </p:spTree>
    <p:extLst>
      <p:ext uri="{BB962C8B-B14F-4D97-AF65-F5344CB8AC3E}">
        <p14:creationId xmlns:p14="http://schemas.microsoft.com/office/powerpoint/2010/main" val="2071328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156759" y="-76200"/>
            <a:ext cx="10749367" cy="637368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ＰＪの概要</a:t>
            </a:r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>
          <a:xfrm>
            <a:off x="750198" y="792459"/>
            <a:ext cx="9880075" cy="2451668"/>
          </a:xfrm>
        </p:spPr>
        <p:txBody>
          <a:bodyPr>
            <a:normAutofit/>
          </a:bodyPr>
          <a:lstStyle/>
          <a:p>
            <a:r>
              <a:rPr kumimoji="1" lang="ja-JP" altLang="en-US" sz="2200" b="1" dirty="0" smtClean="0">
                <a:solidFill>
                  <a:srgbClr val="FF0000"/>
                </a:solidFill>
              </a:rPr>
              <a:t>目的</a:t>
            </a:r>
            <a:endParaRPr kumimoji="1" lang="en-US" altLang="ja-JP" sz="2200" b="1" dirty="0" smtClean="0">
              <a:solidFill>
                <a:srgbClr val="FF0000"/>
              </a:solidFill>
            </a:endParaRPr>
          </a:p>
          <a:p>
            <a:r>
              <a:rPr lang="ja-JP" altLang="ja-JP" sz="2400" dirty="0" smtClean="0">
                <a:solidFill>
                  <a:schemeClr val="tx1"/>
                </a:solidFill>
              </a:rPr>
              <a:t>団</a:t>
            </a:r>
            <a:r>
              <a:rPr lang="ja-JP" altLang="ja-JP" sz="2400" dirty="0">
                <a:solidFill>
                  <a:schemeClr val="tx1"/>
                </a:solidFill>
              </a:rPr>
              <a:t>への恩返しのため、神戸５４団の倉庫を改修</a:t>
            </a:r>
            <a:r>
              <a:rPr lang="ja-JP" altLang="ja-JP" sz="2400" dirty="0" smtClean="0">
                <a:solidFill>
                  <a:schemeClr val="tx1"/>
                </a:solidFill>
              </a:rPr>
              <a:t>する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sz="2200" b="1" dirty="0" smtClean="0">
                <a:solidFill>
                  <a:srgbClr val="FF0000"/>
                </a:solidFill>
              </a:rPr>
              <a:t>目標</a:t>
            </a:r>
            <a:endParaRPr lang="en-US" altLang="ja-JP" sz="2200" b="1" dirty="0">
              <a:solidFill>
                <a:srgbClr val="FF0000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750198" y="2997003"/>
            <a:ext cx="10370625" cy="571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</a:pPr>
            <a:r>
              <a:rPr kumimoji="1" lang="en-US" altLang="ja-JP" sz="2200" b="1" kern="100" dirty="0">
                <a:solidFill>
                  <a:prstClr val="black"/>
                </a:solidFill>
                <a:latin typeface="Century" panose="020406040505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①</a:t>
            </a:r>
            <a:r>
              <a:rPr kumimoji="1" lang="ja-JP" altLang="ja-JP" sz="2200" b="1" kern="100" dirty="0">
                <a:solidFill>
                  <a:prstClr val="black"/>
                </a:solidFill>
                <a:latin typeface="Century" panose="020406040505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大規模な工事になるが、施工期間１か月程度で完成させる</a:t>
            </a:r>
            <a:endParaRPr kumimoji="1" lang="ja-JP" altLang="ja-JP" sz="2200" b="1" kern="100" dirty="0">
              <a:solidFill>
                <a:prstClr val="black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750198" y="3781473"/>
            <a:ext cx="10361790" cy="571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ct val="30000"/>
              </a:spcBef>
            </a:pPr>
            <a:r>
              <a:rPr kumimoji="1" lang="en-US" altLang="ja-JP" sz="2200" b="1" kern="100" dirty="0">
                <a:solidFill>
                  <a:prstClr val="black"/>
                </a:solidFill>
                <a:latin typeface="Century" panose="020406040505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②</a:t>
            </a:r>
            <a:r>
              <a:rPr kumimoji="1" lang="ja-JP" altLang="ja-JP" sz="2200" b="1" kern="100" dirty="0">
                <a:solidFill>
                  <a:prstClr val="black"/>
                </a:solidFill>
                <a:latin typeface="Century" panose="020406040505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専門的な知識を必要とするため知識・技術を持っている人を集めて指導を受ける</a:t>
            </a:r>
            <a:endParaRPr kumimoji="1" lang="ja-JP" altLang="ja-JP" sz="2200" b="1" kern="100" dirty="0">
              <a:solidFill>
                <a:prstClr val="black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750198" y="4565943"/>
            <a:ext cx="6614170" cy="571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</a:pPr>
            <a:r>
              <a:rPr kumimoji="1" lang="en-US" altLang="ja-JP" sz="2200" b="1" dirty="0">
                <a:solidFill>
                  <a:prstClr val="black"/>
                </a:solidFill>
                <a:ea typeface="ＭＳ Ｐゴシック" panose="020B0600070205080204" pitchFamily="50" charset="-128"/>
                <a:cs typeface="Times New Roman" panose="02020603050405020304" pitchFamily="18" charset="0"/>
              </a:rPr>
              <a:t>③</a:t>
            </a:r>
            <a:r>
              <a:rPr kumimoji="1" lang="ja-JP" altLang="ja-JP" sz="2200" b="1" dirty="0">
                <a:solidFill>
                  <a:prstClr val="black"/>
                </a:solidFill>
                <a:ea typeface="ＭＳ Ｐゴシック" panose="020B0600070205080204" pitchFamily="50" charset="-128"/>
                <a:cs typeface="Times New Roman" panose="02020603050405020304" pitchFamily="18" charset="0"/>
              </a:rPr>
              <a:t>整理整頓を徹底させるための工夫を施す</a:t>
            </a:r>
            <a:endParaRPr kumimoji="1" lang="en-US" altLang="ja-JP" sz="2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369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183" y="3013977"/>
            <a:ext cx="10749367" cy="1208868"/>
          </a:xfrm>
        </p:spPr>
        <p:txBody>
          <a:bodyPr/>
          <a:lstStyle/>
          <a:p>
            <a:r>
              <a:rPr kumimoji="1" lang="ja-JP" altLang="en-US" dirty="0" smtClean="0"/>
              <a:t>倉庫に対しての不満・要望</a:t>
            </a:r>
            <a:endParaRPr kumimoji="1" lang="ja-JP" altLang="en-US" dirty="0"/>
          </a:p>
        </p:txBody>
      </p:sp>
      <p:sp>
        <p:nvSpPr>
          <p:cNvPr id="4" name="雲形吹き出し 3"/>
          <p:cNvSpPr/>
          <p:nvPr/>
        </p:nvSpPr>
        <p:spPr>
          <a:xfrm>
            <a:off x="7429500" y="4125992"/>
            <a:ext cx="4492517" cy="1998584"/>
          </a:xfrm>
          <a:prstGeom prst="cloudCallout">
            <a:avLst>
              <a:gd name="adj1" fmla="val -73746"/>
              <a:gd name="adj2" fmla="val -50572"/>
            </a:avLst>
          </a:prstGeom>
          <a:solidFill>
            <a:schemeClr val="tx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600" dirty="0"/>
              <a:t>通路</a:t>
            </a:r>
            <a:r>
              <a:rPr kumimoji="1" lang="ja-JP" altLang="en-US" sz="3600" dirty="0" smtClean="0"/>
              <a:t>が</a:t>
            </a:r>
            <a:r>
              <a:rPr kumimoji="1" lang="ja-JP" altLang="en-US" sz="4800" dirty="0">
                <a:solidFill>
                  <a:srgbClr val="FFFF00"/>
                </a:solidFill>
              </a:rPr>
              <a:t>狭</a:t>
            </a:r>
            <a:r>
              <a:rPr kumimoji="1" lang="ja-JP" altLang="en-US" sz="4800" dirty="0" smtClean="0">
                <a:solidFill>
                  <a:srgbClr val="FFFF00"/>
                </a:solidFill>
              </a:rPr>
              <a:t>い</a:t>
            </a:r>
            <a:endParaRPr kumimoji="1" lang="ja-JP" altLang="en-US" sz="4800" dirty="0">
              <a:solidFill>
                <a:srgbClr val="FFFF00"/>
              </a:solidFill>
            </a:endParaRPr>
          </a:p>
        </p:txBody>
      </p:sp>
      <p:sp>
        <p:nvSpPr>
          <p:cNvPr id="5" name="雲形吹き出し 4"/>
          <p:cNvSpPr/>
          <p:nvPr/>
        </p:nvSpPr>
        <p:spPr>
          <a:xfrm>
            <a:off x="7737026" y="722028"/>
            <a:ext cx="4628561" cy="2202007"/>
          </a:xfrm>
          <a:prstGeom prst="cloudCallout">
            <a:avLst>
              <a:gd name="adj1" fmla="val -71816"/>
              <a:gd name="adj2" fmla="val 40411"/>
            </a:avLst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/>
              <a:t>室内</a:t>
            </a:r>
            <a:r>
              <a:rPr kumimoji="1" lang="ja-JP" altLang="en-US" sz="3600" dirty="0" smtClean="0"/>
              <a:t>が</a:t>
            </a:r>
            <a:r>
              <a:rPr kumimoji="1" lang="ja-JP" altLang="en-US" sz="5400" dirty="0">
                <a:solidFill>
                  <a:srgbClr val="FFFF00"/>
                </a:solidFill>
              </a:rPr>
              <a:t>暗</a:t>
            </a:r>
            <a:r>
              <a:rPr kumimoji="1" lang="ja-JP" altLang="en-US" sz="5400" dirty="0" smtClean="0">
                <a:solidFill>
                  <a:srgbClr val="FFFF00"/>
                </a:solidFill>
              </a:rPr>
              <a:t>い</a:t>
            </a:r>
            <a:endParaRPr kumimoji="1" lang="ja-JP" altLang="en-US" sz="5400" dirty="0">
              <a:solidFill>
                <a:srgbClr val="FFFF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189154" y="2996234"/>
            <a:ext cx="3547872" cy="83099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dirty="0" smtClean="0"/>
              <a:t>不満・要望</a:t>
            </a:r>
            <a:endParaRPr kumimoji="1" lang="ja-JP" altLang="en-US" dirty="0"/>
          </a:p>
        </p:txBody>
      </p:sp>
      <p:sp>
        <p:nvSpPr>
          <p:cNvPr id="7" name="雲形吹き出し 6"/>
          <p:cNvSpPr/>
          <p:nvPr/>
        </p:nvSpPr>
        <p:spPr>
          <a:xfrm>
            <a:off x="368005" y="4423183"/>
            <a:ext cx="5204120" cy="2130017"/>
          </a:xfrm>
          <a:prstGeom prst="cloudCallout">
            <a:avLst>
              <a:gd name="adj1" fmla="val 39453"/>
              <a:gd name="adj2" fmla="val -72112"/>
            </a:avLst>
          </a:prstGeom>
          <a:solidFill>
            <a:schemeClr val="tx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/>
              <a:t>班</a:t>
            </a:r>
            <a:r>
              <a:rPr kumimoji="1" lang="ja-JP" altLang="en-US" sz="3600" dirty="0" smtClean="0"/>
              <a:t>の</a:t>
            </a:r>
            <a:r>
              <a:rPr kumimoji="1" lang="ja-JP" altLang="en-US" sz="3600" dirty="0"/>
              <a:t>スペース</a:t>
            </a:r>
            <a:r>
              <a:rPr kumimoji="1" lang="ja-JP" altLang="en-US" sz="3600" dirty="0" smtClean="0"/>
              <a:t>が</a:t>
            </a:r>
            <a:r>
              <a:rPr kumimoji="1" lang="ja-JP" altLang="en-US" sz="4800" b="1" dirty="0">
                <a:solidFill>
                  <a:srgbClr val="FFFF00"/>
                </a:solidFill>
              </a:rPr>
              <a:t>少</a:t>
            </a:r>
            <a:r>
              <a:rPr kumimoji="1" lang="ja-JP" altLang="en-US" sz="4800" b="1" dirty="0" smtClean="0">
                <a:solidFill>
                  <a:srgbClr val="FFFF00"/>
                </a:solidFill>
              </a:rPr>
              <a:t>ない</a:t>
            </a:r>
            <a:endParaRPr kumimoji="1" lang="ja-JP" altLang="en-US" sz="3600" b="1" dirty="0">
              <a:solidFill>
                <a:srgbClr val="FFFF00"/>
              </a:solidFill>
            </a:endParaRPr>
          </a:p>
        </p:txBody>
      </p:sp>
      <p:sp>
        <p:nvSpPr>
          <p:cNvPr id="3" name="雲形吹き出し 2"/>
          <p:cNvSpPr/>
          <p:nvPr/>
        </p:nvSpPr>
        <p:spPr>
          <a:xfrm>
            <a:off x="385929" y="484717"/>
            <a:ext cx="4900446" cy="2773483"/>
          </a:xfrm>
          <a:prstGeom prst="cloudCallout">
            <a:avLst>
              <a:gd name="adj1" fmla="val 60510"/>
              <a:gd name="adj2" fmla="val 32748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>
                <a:solidFill>
                  <a:srgbClr val="FF0000"/>
                </a:solidFill>
              </a:rPr>
              <a:t>倉庫が</a:t>
            </a:r>
            <a:r>
              <a:rPr kumimoji="1" lang="ja-JP" altLang="en-US" sz="4400" dirty="0">
                <a:solidFill>
                  <a:srgbClr val="FF0000"/>
                </a:solidFill>
              </a:rPr>
              <a:t>壊</a:t>
            </a:r>
            <a:r>
              <a:rPr kumimoji="1" lang="ja-JP" altLang="en-US" sz="4400" dirty="0" smtClean="0">
                <a:solidFill>
                  <a:srgbClr val="FF0000"/>
                </a:solidFill>
              </a:rPr>
              <a:t>れそう</a:t>
            </a:r>
            <a:endParaRPr kumimoji="1" lang="ja-JP" altLang="en-US" sz="4400" dirty="0">
              <a:solidFill>
                <a:srgbClr val="FF0000"/>
              </a:solidFill>
            </a:endParaRPr>
          </a:p>
        </p:txBody>
      </p:sp>
      <p:sp>
        <p:nvSpPr>
          <p:cNvPr id="9" name="タイトル 4"/>
          <p:cNvSpPr txBox="1">
            <a:spLocks/>
          </p:cNvSpPr>
          <p:nvPr/>
        </p:nvSpPr>
        <p:spPr>
          <a:xfrm>
            <a:off x="385929" y="-79256"/>
            <a:ext cx="10749367" cy="54623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lang="ja-JP"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/>
              <a:t>ヒアリング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70045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90" y="-65988"/>
            <a:ext cx="11984610" cy="7423608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565608" y="2814819"/>
            <a:ext cx="3968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>
                <a:solidFill>
                  <a:srgbClr val="FF0000"/>
                </a:solidFill>
              </a:rPr>
              <a:t>自然採光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222503" y="284376"/>
            <a:ext cx="3968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>
                <a:solidFill>
                  <a:srgbClr val="FF0000"/>
                </a:solidFill>
              </a:rPr>
              <a:t>自然採光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960123" y="3022995"/>
            <a:ext cx="3968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>
                <a:solidFill>
                  <a:srgbClr val="FF0000"/>
                </a:solidFill>
              </a:rPr>
              <a:t>自然採光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220173" y="5761614"/>
            <a:ext cx="3308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>
                <a:solidFill>
                  <a:srgbClr val="FF0000"/>
                </a:solidFill>
              </a:rPr>
              <a:t>基礎</a:t>
            </a:r>
            <a:r>
              <a:rPr kumimoji="1" lang="ja-JP" altLang="en-US" sz="4800" dirty="0">
                <a:solidFill>
                  <a:srgbClr val="FF0000"/>
                </a:solidFill>
              </a:rPr>
              <a:t>工事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9352960" y="2121031"/>
            <a:ext cx="3676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>
                <a:solidFill>
                  <a:srgbClr val="FF0000"/>
                </a:solidFill>
              </a:rPr>
              <a:t>棚数倍増</a:t>
            </a:r>
            <a:endParaRPr kumimoji="1" lang="ja-JP" alt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899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0559" y="-123825"/>
            <a:ext cx="10749367" cy="55245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工事工程</a:t>
            </a:r>
            <a:endParaRPr kumimoji="1" lang="ja-JP" altLang="en-US" dirty="0"/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7675179"/>
              </p:ext>
            </p:extLst>
          </p:nvPr>
        </p:nvGraphicFramePr>
        <p:xfrm>
          <a:off x="278675" y="104503"/>
          <a:ext cx="10895194" cy="5149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図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8651" y="3781697"/>
            <a:ext cx="3071223" cy="2303417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91"/>
          <a:stretch/>
        </p:blipFill>
        <p:spPr>
          <a:xfrm>
            <a:off x="2736669" y="3781697"/>
            <a:ext cx="3024777" cy="2264229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"/>
          <a:stretch/>
        </p:blipFill>
        <p:spPr>
          <a:xfrm>
            <a:off x="5885543" y="3735250"/>
            <a:ext cx="3027678" cy="2303417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17" y="3725091"/>
            <a:ext cx="3094446" cy="232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545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4101"/>
            <a:ext cx="10744200" cy="790574"/>
          </a:xfrm>
        </p:spPr>
        <p:txBody>
          <a:bodyPr>
            <a:normAutofit/>
          </a:bodyPr>
          <a:lstStyle/>
          <a:p>
            <a:r>
              <a:rPr lang="ja-JP" altLang="en-US" dirty="0"/>
              <a:t>現在</a:t>
            </a:r>
            <a:r>
              <a:rPr lang="ja-JP" altLang="en-US" dirty="0" smtClean="0"/>
              <a:t>の</a:t>
            </a:r>
            <a:r>
              <a:rPr lang="ja-JP" altLang="en-US" dirty="0"/>
              <a:t>倉庫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177" y="1432804"/>
            <a:ext cx="5181600" cy="3886200"/>
          </a:xfrm>
        </p:spPr>
      </p:pic>
      <p:pic>
        <p:nvPicPr>
          <p:cNvPr id="8" name="コンテンツ プレースホルダー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8" y="1432804"/>
            <a:ext cx="5181600" cy="3886200"/>
          </a:xfrm>
        </p:spPr>
      </p:pic>
      <p:sp>
        <p:nvSpPr>
          <p:cNvPr id="9" name="右矢印 8"/>
          <p:cNvSpPr/>
          <p:nvPr/>
        </p:nvSpPr>
        <p:spPr>
          <a:xfrm>
            <a:off x="5477691" y="2818555"/>
            <a:ext cx="1382486" cy="1114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27926" y="786473"/>
            <a:ext cx="3727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Before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702522" y="786473"/>
            <a:ext cx="3535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/>
              <a:t>After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85505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テーマ1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テーマ1" id="{D53F2572-40AE-499F-B85A-D72FBE960988}" vid="{B10D88C1-76ED-4DB0-B6C0-ABE3433C7A1C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190</Words>
  <Application>Microsoft Macintosh PowerPoint</Application>
  <PresentationFormat>ユーザー設定</PresentationFormat>
  <Paragraphs>74</Paragraphs>
  <Slides>16</Slides>
  <Notes>16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7" baseType="lpstr">
      <vt:lpstr>テーマ1</vt:lpstr>
      <vt:lpstr>大改造　Before After in 神戸５４団</vt:lpstr>
      <vt:lpstr>古い倉庫</vt:lpstr>
      <vt:lpstr>屋根に大穴</vt:lpstr>
      <vt:lpstr>雨漏りで朽ちた床</vt:lpstr>
      <vt:lpstr>ＰＪの概要</vt:lpstr>
      <vt:lpstr>倉庫に対しての不満・要望</vt:lpstr>
      <vt:lpstr>PowerPoint プレゼンテーション</vt:lpstr>
      <vt:lpstr>工事工程</vt:lpstr>
      <vt:lpstr>現在の倉庫</vt:lpstr>
      <vt:lpstr>現在の倉庫</vt:lpstr>
      <vt:lpstr>現在の倉庫</vt:lpstr>
      <vt:lpstr>自然と整理整頓ができる工夫</vt:lpstr>
      <vt:lpstr>床を腐らせない工夫</vt:lpstr>
      <vt:lpstr>ＰＪの評価</vt:lpstr>
      <vt:lpstr>プロジェクトを通して</vt:lpstr>
      <vt:lpstr>ご清聴ありがとうございました！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2014-12-13T13:23:11Z</dcterms:created>
  <dcterms:modified xsi:type="dcterms:W3CDTF">2015-02-04T14:40:20Z</dcterms:modified>
</cp:coreProperties>
</file>