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7" r:id="rId2"/>
    <p:sldId id="256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5" r:id="rId4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4" autoAdjust="0"/>
    <p:restoredTop sz="98381" autoAdjust="0"/>
  </p:normalViewPr>
  <p:slideViewPr>
    <p:cSldViewPr>
      <p:cViewPr>
        <p:scale>
          <a:sx n="70" d="100"/>
          <a:sy n="70" d="100"/>
        </p:scale>
        <p:origin x="-39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9122AF-EFB5-4B5A-B1F9-C4E31B1478F3}" type="datetimeFigureOut">
              <a:rPr kumimoji="1" lang="ja-JP" altLang="en-US" smtClean="0"/>
              <a:t>2012/12/20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DC671-AE27-4069-9A8F-BB2B34A580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3806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心技体を磨き大いに成長しよう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DC671-AE27-4069-9A8F-BB2B34A5808E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2521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114872"/>
          </a:xfrm>
        </p:spPr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114872"/>
          </a:xfrm>
        </p:spPr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114872"/>
          </a:xfrm>
        </p:spPr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114872"/>
          </a:xfrm>
        </p:spPr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114872"/>
          </a:xfrm>
        </p:spPr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114872"/>
          </a:xfrm>
        </p:spPr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114872"/>
          </a:xfrm>
        </p:spPr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114872"/>
          </a:xfrm>
        </p:spPr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DC671-AE27-4069-9A8F-BB2B34A5808E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27095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114872"/>
          </a:xfrm>
        </p:spPr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114872"/>
          </a:xfrm>
        </p:spPr>
        <p:txBody>
          <a:bodyPr/>
          <a:lstStyle/>
          <a:p>
            <a:endParaRPr lang="en-US" altLang="ja-JP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114872"/>
          </a:xfrm>
        </p:spPr>
        <p:txBody>
          <a:bodyPr/>
          <a:lstStyle/>
          <a:p>
            <a:endParaRPr lang="en-US" altLang="ja-JP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114872"/>
          </a:xfrm>
        </p:spPr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DC671-AE27-4069-9A8F-BB2B34A5808E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0534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114872"/>
          </a:xfrm>
        </p:spPr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114872"/>
          </a:xfrm>
        </p:spPr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114872"/>
          </a:xfrm>
        </p:spPr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114872"/>
          </a:xfrm>
        </p:spPr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114872"/>
          </a:xfrm>
        </p:spPr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114872"/>
          </a:xfrm>
        </p:spPr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4B9DB-7106-4757-962F-00C1859257B1}" type="datetimeFigureOut">
              <a:rPr lang="ja-JP" altLang="en-US" smtClean="0">
                <a:solidFill>
                  <a:srgbClr val="000000"/>
                </a:solidFill>
              </a:rPr>
              <a:pPr/>
              <a:t>2012/12/20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285A050-6604-4528-92C4-FA292BC4FE15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60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4B9DB-7106-4757-962F-00C1859257B1}" type="datetimeFigureOut">
              <a:rPr lang="ja-JP" altLang="en-US" smtClean="0">
                <a:solidFill>
                  <a:srgbClr val="000000"/>
                </a:solidFill>
              </a:rPr>
              <a:pPr/>
              <a:t>2012/12/20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5A050-6604-4528-92C4-FA292BC4FE15}" type="slidenum">
              <a:rPr lang="ja-JP" altLang="en-US" smtClean="0">
                <a:solidFill>
                  <a:srgbClr val="D1282E"/>
                </a:solidFill>
              </a:rPr>
              <a:pPr/>
              <a:t>‹#›</a:t>
            </a:fld>
            <a:endParaRPr lang="ja-JP" alt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77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4B9DB-7106-4757-962F-00C1859257B1}" type="datetimeFigureOut">
              <a:rPr lang="ja-JP" altLang="en-US" smtClean="0">
                <a:solidFill>
                  <a:srgbClr val="000000"/>
                </a:solidFill>
              </a:rPr>
              <a:pPr/>
              <a:t>2012/12/20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5A050-6604-4528-92C4-FA292BC4FE15}" type="slidenum">
              <a:rPr lang="ja-JP" altLang="en-US" smtClean="0">
                <a:solidFill>
                  <a:srgbClr val="D1282E"/>
                </a:solidFill>
              </a:rPr>
              <a:pPr/>
              <a:t>‹#›</a:t>
            </a:fld>
            <a:endParaRPr lang="ja-JP" alt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46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4B9DB-7106-4757-962F-00C1859257B1}" type="datetimeFigureOut">
              <a:rPr lang="ja-JP" altLang="en-US" smtClean="0">
                <a:solidFill>
                  <a:srgbClr val="000000"/>
                </a:solidFill>
              </a:rPr>
              <a:pPr/>
              <a:t>2012/12/20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5A050-6604-4528-92C4-FA292BC4FE15}" type="slidenum">
              <a:rPr lang="ja-JP" altLang="en-US" smtClean="0">
                <a:solidFill>
                  <a:srgbClr val="D1282E"/>
                </a:solidFill>
              </a:rPr>
              <a:pPr/>
              <a:t>‹#›</a:t>
            </a:fld>
            <a:endParaRPr lang="ja-JP" alt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15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4B9DB-7106-4757-962F-00C1859257B1}" type="datetimeFigureOut">
              <a:rPr lang="ja-JP" altLang="en-US" smtClean="0">
                <a:solidFill>
                  <a:srgbClr val="000000"/>
                </a:solidFill>
              </a:rPr>
              <a:pPr/>
              <a:t>2012/12/20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85A050-6604-4528-92C4-FA292BC4FE15}" type="slidenum">
              <a:rPr lang="ja-JP" altLang="en-US" smtClean="0">
                <a:solidFill>
                  <a:srgbClr val="D1282E"/>
                </a:solidFill>
              </a:rPr>
              <a:pPr/>
              <a:t>‹#›</a:t>
            </a:fld>
            <a:endParaRPr lang="ja-JP" altLang="en-US">
              <a:solidFill>
                <a:srgbClr val="D1282E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640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4B9DB-7106-4757-962F-00C1859257B1}" type="datetimeFigureOut">
              <a:rPr lang="ja-JP" altLang="en-US" smtClean="0">
                <a:solidFill>
                  <a:srgbClr val="000000"/>
                </a:solidFill>
              </a:rPr>
              <a:pPr/>
              <a:t>2012/12/20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5A050-6604-4528-92C4-FA292BC4FE15}" type="slidenum">
              <a:rPr lang="ja-JP" altLang="en-US" smtClean="0">
                <a:solidFill>
                  <a:srgbClr val="D1282E"/>
                </a:solidFill>
              </a:rPr>
              <a:pPr/>
              <a:t>‹#›</a:t>
            </a:fld>
            <a:endParaRPr lang="ja-JP" alt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54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4B9DB-7106-4757-962F-00C1859257B1}" type="datetimeFigureOut">
              <a:rPr lang="ja-JP" altLang="en-US" smtClean="0">
                <a:solidFill>
                  <a:srgbClr val="000000"/>
                </a:solidFill>
              </a:rPr>
              <a:pPr/>
              <a:t>2012/12/20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5A050-6604-4528-92C4-FA292BC4FE15}" type="slidenum">
              <a:rPr lang="ja-JP" altLang="en-US" smtClean="0">
                <a:solidFill>
                  <a:srgbClr val="D1282E"/>
                </a:solidFill>
              </a:rPr>
              <a:pPr/>
              <a:t>‹#›</a:t>
            </a:fld>
            <a:endParaRPr lang="ja-JP" alt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704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4B9DB-7106-4757-962F-00C1859257B1}" type="datetimeFigureOut">
              <a:rPr lang="ja-JP" altLang="en-US" smtClean="0">
                <a:solidFill>
                  <a:srgbClr val="000000"/>
                </a:solidFill>
              </a:rPr>
              <a:pPr/>
              <a:t>2012/12/20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5A050-6604-4528-92C4-FA292BC4FE15}" type="slidenum">
              <a:rPr lang="ja-JP" altLang="en-US" smtClean="0">
                <a:solidFill>
                  <a:srgbClr val="D1282E"/>
                </a:solidFill>
              </a:rPr>
              <a:pPr/>
              <a:t>‹#›</a:t>
            </a:fld>
            <a:endParaRPr lang="ja-JP" alt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83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4B9DB-7106-4757-962F-00C1859257B1}" type="datetimeFigureOut">
              <a:rPr lang="ja-JP" altLang="en-US" smtClean="0">
                <a:solidFill>
                  <a:srgbClr val="000000"/>
                </a:solidFill>
              </a:rPr>
              <a:pPr/>
              <a:t>2012/12/20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5A050-6604-4528-92C4-FA292BC4FE15}" type="slidenum">
              <a:rPr lang="ja-JP" altLang="en-US" smtClean="0">
                <a:solidFill>
                  <a:srgbClr val="D1282E"/>
                </a:solidFill>
              </a:rPr>
              <a:pPr/>
              <a:t>‹#›</a:t>
            </a:fld>
            <a:endParaRPr lang="ja-JP" alt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195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4B9DB-7106-4757-962F-00C1859257B1}" type="datetimeFigureOut">
              <a:rPr lang="ja-JP" altLang="en-US" smtClean="0">
                <a:solidFill>
                  <a:srgbClr val="000000"/>
                </a:solidFill>
              </a:rPr>
              <a:pPr/>
              <a:t>2012/12/20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5A050-6604-4528-92C4-FA292BC4FE15}" type="slidenum">
              <a:rPr lang="ja-JP" altLang="en-US" smtClean="0">
                <a:solidFill>
                  <a:srgbClr val="D1282E"/>
                </a:solidFill>
              </a:rPr>
              <a:pPr/>
              <a:t>‹#›</a:t>
            </a:fld>
            <a:endParaRPr lang="ja-JP" altLang="en-US">
              <a:solidFill>
                <a:srgbClr val="D1282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35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4B9DB-7106-4757-962F-00C1859257B1}" type="datetimeFigureOut">
              <a:rPr lang="ja-JP" altLang="en-US" smtClean="0">
                <a:solidFill>
                  <a:srgbClr val="000000"/>
                </a:solidFill>
              </a:rPr>
              <a:pPr/>
              <a:t>2012/12/20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285A050-6604-4528-92C4-FA292BC4FE15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749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A94B9DB-7106-4757-962F-00C1859257B1}" type="datetimeFigureOut">
              <a:rPr lang="ja-JP" altLang="en-US" smtClean="0">
                <a:solidFill>
                  <a:srgbClr val="000000"/>
                </a:solidFill>
              </a:rPr>
              <a:pPr/>
              <a:t>2012/12/20</a:t>
            </a:fld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1285A050-6604-4528-92C4-FA292BC4FE15}" type="slidenum">
              <a:rPr lang="ja-JP" altLang="en-US" smtClean="0">
                <a:solidFill>
                  <a:srgbClr val="D1282E"/>
                </a:solidFill>
              </a:rPr>
              <a:pPr/>
              <a:t>‹#›</a:t>
            </a:fld>
            <a:endParaRPr lang="ja-JP" altLang="en-US">
              <a:solidFill>
                <a:srgbClr val="D1282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5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kumimoji="1"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kumimoji="1"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2014</a:t>
            </a:r>
            <a:r>
              <a:rPr kumimoji="1" lang="ja-JP" altLang="en-US" dirty="0" smtClean="0"/>
              <a:t>年度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活動報告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sz="4400" dirty="0" smtClean="0"/>
              <a:t>～心・技・体～</a:t>
            </a:r>
            <a:endParaRPr kumimoji="1" lang="ja-JP" altLang="en-US" sz="48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4114800" cy="1580728"/>
          </a:xfrm>
        </p:spPr>
        <p:txBody>
          <a:bodyPr>
            <a:normAutofit fontScale="92500"/>
          </a:bodyPr>
          <a:lstStyle/>
          <a:p>
            <a:pPr algn="ctr"/>
            <a:r>
              <a:rPr kumimoji="1" lang="ja-JP" altLang="en-US" sz="3200" b="1" dirty="0" smtClean="0"/>
              <a:t>阪神さくら地区３・１３団</a:t>
            </a:r>
            <a:endParaRPr kumimoji="1" lang="en-US" altLang="ja-JP" sz="3200" b="1" dirty="0" smtClean="0"/>
          </a:p>
          <a:p>
            <a:pPr algn="ctr"/>
            <a:r>
              <a:rPr lang="ja-JP" altLang="en-US" sz="3200" b="1" dirty="0" smtClean="0"/>
              <a:t>ベンチャー隊</a:t>
            </a:r>
            <a:endParaRPr kumimoji="1" lang="en-US" altLang="ja-JP" sz="3200" b="1" dirty="0" smtClean="0"/>
          </a:p>
          <a:p>
            <a:pPr algn="ctr"/>
            <a:endParaRPr kumimoji="1" lang="en-US" altLang="ja-JP" sz="3200" b="1" dirty="0" smtClean="0"/>
          </a:p>
          <a:p>
            <a:pPr algn="ctr"/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84343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609600" y="3051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5</a:t>
            </a:r>
            <a:r>
              <a:rPr lang="ja-JP" altLang="en-US" dirty="0"/>
              <a:t>月</a:t>
            </a:r>
            <a:r>
              <a:rPr lang="ja-JP" altLang="en-US" dirty="0" smtClean="0"/>
              <a:t>　　バザー</a:t>
            </a:r>
            <a:endParaRPr lang="ja-JP" altLang="en-US" dirty="0"/>
          </a:p>
        </p:txBody>
      </p:sp>
      <p:sp>
        <p:nvSpPr>
          <p:cNvPr id="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9552" y="2439813"/>
            <a:ext cx="7620000" cy="4373563"/>
          </a:xfrm>
        </p:spPr>
        <p:txBody>
          <a:bodyPr/>
          <a:lstStyle/>
          <a:p>
            <a:r>
              <a:rPr kumimoji="1" lang="ja-JP" altLang="en-US" sz="3600" dirty="0" smtClean="0"/>
              <a:t>例年通り</a:t>
            </a:r>
            <a:endParaRPr kumimoji="1" lang="en-US" altLang="ja-JP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ja-JP" altLang="en-US" sz="3600" dirty="0" smtClean="0"/>
              <a:t>かき氷</a:t>
            </a:r>
            <a:endParaRPr lang="en-US" altLang="ja-JP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kumimoji="1" lang="ja-JP" altLang="en-US" sz="3600" dirty="0" smtClean="0"/>
              <a:t>ゲーム</a:t>
            </a:r>
            <a:r>
              <a:rPr lang="ja-JP" altLang="en-US" sz="3600" dirty="0"/>
              <a:t>　</a:t>
            </a:r>
            <a:endParaRPr lang="en-US" altLang="ja-JP" sz="3600" dirty="0" smtClean="0"/>
          </a:p>
          <a:p>
            <a:r>
              <a:rPr kumimoji="1" lang="ja-JP" altLang="en-US" sz="3600" dirty="0"/>
              <a:t>　</a:t>
            </a:r>
            <a:r>
              <a:rPr kumimoji="1" lang="ja-JP" altLang="en-US" sz="3600" dirty="0" smtClean="0"/>
              <a:t>　　　　　　　で参加</a:t>
            </a:r>
            <a:endParaRPr kumimoji="1" lang="en-US" altLang="ja-JP" sz="3600" dirty="0" smtClean="0"/>
          </a:p>
        </p:txBody>
      </p:sp>
    </p:spTree>
    <p:extLst>
      <p:ext uri="{BB962C8B-B14F-4D97-AF65-F5344CB8AC3E}">
        <p14:creationId xmlns:p14="http://schemas.microsoft.com/office/powerpoint/2010/main" val="2316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Kai\Pictures\1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85592"/>
            <a:ext cx="5506841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Kai\Pictures\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5506"/>
            <a:ext cx="5766458" cy="384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2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609600" y="3051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/>
              <a:t>8</a:t>
            </a:r>
            <a:r>
              <a:rPr lang="ja-JP" altLang="en-US" dirty="0" smtClean="0"/>
              <a:t>月　　夏季遠征</a:t>
            </a:r>
            <a:endParaRPr lang="ja-JP" altLang="en-US" dirty="0"/>
          </a:p>
        </p:txBody>
      </p:sp>
      <p:sp>
        <p:nvSpPr>
          <p:cNvPr id="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9552" y="2439813"/>
            <a:ext cx="7620000" cy="4373563"/>
          </a:xfrm>
        </p:spPr>
        <p:txBody>
          <a:bodyPr/>
          <a:lstStyle/>
          <a:p>
            <a:r>
              <a:rPr kumimoji="1" lang="ja-JP" altLang="en-US" sz="3600" dirty="0" smtClean="0"/>
              <a:t>目的地：槍ヶ岳</a:t>
            </a:r>
            <a:endParaRPr kumimoji="1" lang="en-US" altLang="ja-JP" sz="3600" dirty="0" smtClean="0"/>
          </a:p>
        </p:txBody>
      </p:sp>
    </p:spTree>
    <p:extLst>
      <p:ext uri="{BB962C8B-B14F-4D97-AF65-F5344CB8AC3E}">
        <p14:creationId xmlns:p14="http://schemas.microsoft.com/office/powerpoint/2010/main" val="172081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 noGrp="1"/>
          </p:cNvSpPr>
          <p:nvPr>
            <p:ph type="title" idx="4294967295"/>
          </p:nvPr>
        </p:nvSpPr>
        <p:spPr>
          <a:xfrm>
            <a:off x="467544" y="332656"/>
            <a:ext cx="3096343" cy="828088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ja-JP" sz="4000" dirty="0"/>
              <a:t>遠征とは？</a:t>
            </a:r>
          </a:p>
        </p:txBody>
      </p:sp>
      <p:sp>
        <p:nvSpPr>
          <p:cNvPr id="3" name="コンテンツ プレースホルダー 2"/>
          <p:cNvSpPr txBox="1">
            <a:spLocks noGrp="1"/>
          </p:cNvSpPr>
          <p:nvPr>
            <p:ph type="body" idx="4294967295"/>
          </p:nvPr>
        </p:nvSpPr>
        <p:spPr>
          <a:xfrm>
            <a:off x="377640" y="1556639"/>
            <a:ext cx="8229240" cy="4525560"/>
          </a:xfrm>
        </p:spPr>
        <p:txBody>
          <a:bodyPr/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ja-JP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ja-JP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9pPr>
          </a:lstStyle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r>
              <a:rPr lang="ja-JP" altLang="en-US" sz="4400" dirty="0">
                <a:latin typeface="Arial" pitchFamily="18"/>
              </a:rPr>
              <a:t>・テント、食糧を持って山を登る！</a:t>
            </a: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r>
              <a:rPr lang="ja-JP" altLang="en-US" dirty="0">
                <a:latin typeface="Arial" pitchFamily="18"/>
              </a:rPr>
              <a:t>　</a:t>
            </a:r>
            <a:r>
              <a:rPr lang="ja-JP" altLang="en-US" sz="3200" dirty="0">
                <a:latin typeface="Arial" pitchFamily="18"/>
              </a:rPr>
              <a:t>今回の遠征ではテント２つと６日分の食料</a:t>
            </a: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endParaRPr lang="ja-JP" altLang="en-US" dirty="0">
              <a:latin typeface="Arial" pitchFamily="18"/>
            </a:endParaRP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endParaRPr lang="ja-JP" altLang="en-US" dirty="0">
              <a:latin typeface="Arial" pitchFamily="18"/>
            </a:endParaRPr>
          </a:p>
        </p:txBody>
      </p:sp>
      <p:pic>
        <p:nvPicPr>
          <p:cNvPr id="1026" name="Picture 2" descr="C:\Users\Kai\Dropbox\カメラアップロード\2014-08-03 14.44.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7612" y="2996952"/>
            <a:ext cx="6600732" cy="36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26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 noGrp="1"/>
          </p:cNvSpPr>
          <p:nvPr>
            <p:ph type="title" idx="4294967295"/>
          </p:nvPr>
        </p:nvSpPr>
        <p:spPr>
          <a:xfrm>
            <a:off x="467544" y="476672"/>
            <a:ext cx="4114800" cy="828088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ja-JP" sz="4000" dirty="0"/>
              <a:t>一日の動き</a:t>
            </a:r>
          </a:p>
        </p:txBody>
      </p:sp>
      <p:sp>
        <p:nvSpPr>
          <p:cNvPr id="3" name="コンテンツ プレースホルダー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ja-JP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ja-JP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9pPr>
          </a:lstStyle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endParaRPr lang="ja-JP" altLang="en-US" sz="4400" dirty="0">
              <a:latin typeface="Arial" pitchFamily="18"/>
            </a:endParaRP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endParaRPr lang="ja-JP" altLang="en-US" sz="4400" dirty="0">
              <a:latin typeface="Arial" pitchFamily="18"/>
            </a:endParaRP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r>
              <a:rPr lang="ja-JP" altLang="en-US" sz="4400" dirty="0">
                <a:latin typeface="Arial" pitchFamily="18"/>
              </a:rPr>
              <a:t>　　　　遠征の基準日課</a:t>
            </a: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endParaRPr lang="ja-JP" altLang="en-US" sz="4400" dirty="0">
              <a:latin typeface="Arial" pitchFamily="18"/>
            </a:endParaRP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endParaRPr lang="ja-JP" altLang="en-US" sz="4400" dirty="0">
              <a:latin typeface="Aria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58067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 noGrp="1"/>
          </p:cNvSpPr>
          <p:nvPr>
            <p:ph type="title" idx="4294967295"/>
          </p:nvPr>
        </p:nvSpPr>
        <p:spPr>
          <a:xfrm>
            <a:off x="225720" y="260640"/>
            <a:ext cx="5790959" cy="137124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ja-JP" sz="4000" dirty="0"/>
              <a:t>遠征</a:t>
            </a:r>
            <a:r>
              <a:rPr lang="ja-JP" sz="4400" dirty="0"/>
              <a:t>の１日</a:t>
            </a:r>
          </a:p>
        </p:txBody>
      </p:sp>
      <p:sp>
        <p:nvSpPr>
          <p:cNvPr id="3" name="コンテンツ プレースホルダー 2"/>
          <p:cNvSpPr txBox="1">
            <a:spLocks noGrp="1"/>
          </p:cNvSpPr>
          <p:nvPr>
            <p:ph type="body" idx="4294967295"/>
          </p:nvPr>
        </p:nvSpPr>
        <p:spPr>
          <a:xfrm>
            <a:off x="457200" y="1752479"/>
            <a:ext cx="7619760" cy="4556841"/>
          </a:xfrm>
        </p:spPr>
        <p:txBody>
          <a:bodyPr>
            <a:normAutofit fontScale="85000" lnSpcReduction="20000"/>
          </a:bodyPr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ja-JP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ja-JP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9pPr>
          </a:lstStyle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r>
              <a:rPr lang="ja-JP" altLang="en-US" sz="4000" dirty="0" smtClean="0">
                <a:latin typeface="Arial" pitchFamily="18"/>
              </a:rPr>
              <a:t>３：３０</a:t>
            </a:r>
            <a:r>
              <a:rPr lang="ja-JP" altLang="en-US" sz="4000" dirty="0">
                <a:latin typeface="Arial" pitchFamily="18"/>
              </a:rPr>
              <a:t>起床＋朝食</a:t>
            </a: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endParaRPr lang="ja-JP" altLang="en-US" sz="3200" dirty="0">
              <a:latin typeface="Arial" pitchFamily="18"/>
            </a:endParaRP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endParaRPr lang="ja-JP" altLang="en-US" sz="3200" dirty="0">
              <a:latin typeface="Arial" pitchFamily="18"/>
            </a:endParaRP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r>
              <a:rPr lang="ja-JP" altLang="en-US" sz="3200" dirty="0">
                <a:latin typeface="Arial" pitchFamily="18"/>
              </a:rPr>
              <a:t>メニュー</a:t>
            </a: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r>
              <a:rPr lang="ja-JP" altLang="en-US" sz="2400" dirty="0" smtClean="0">
                <a:latin typeface="Arial" pitchFamily="18"/>
              </a:rPr>
              <a:t>米　（</a:t>
            </a:r>
            <a:r>
              <a:rPr lang="en-US" altLang="ja-JP" sz="2400" dirty="0" smtClean="0">
                <a:latin typeface="Arial" pitchFamily="18"/>
              </a:rPr>
              <a:t>α</a:t>
            </a:r>
            <a:r>
              <a:rPr lang="ja-JP" altLang="en-US" sz="2400" dirty="0" smtClean="0">
                <a:latin typeface="Arial" pitchFamily="18"/>
              </a:rPr>
              <a:t>米）</a:t>
            </a:r>
            <a:endParaRPr lang="en-US" altLang="ja-JP" sz="2400" dirty="0" smtClean="0">
              <a:latin typeface="Arial" pitchFamily="18"/>
            </a:endParaRP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r>
              <a:rPr lang="ja-JP" altLang="en-US" sz="2400" dirty="0" smtClean="0">
                <a:latin typeface="Arial" pitchFamily="18"/>
              </a:rPr>
              <a:t>味噌汁</a:t>
            </a:r>
            <a:endParaRPr lang="en-US" altLang="ja-JP" sz="2400" dirty="0" smtClean="0">
              <a:latin typeface="Arial" pitchFamily="18"/>
            </a:endParaRP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r>
              <a:rPr lang="ja-JP" altLang="en-US" sz="2400" dirty="0">
                <a:latin typeface="Arial" pitchFamily="18"/>
              </a:rPr>
              <a:t>お茶</a:t>
            </a:r>
            <a:r>
              <a:rPr lang="ja-JP" altLang="en-US" sz="2400" dirty="0" smtClean="0">
                <a:latin typeface="Arial" pitchFamily="18"/>
              </a:rPr>
              <a:t>ずけ</a:t>
            </a:r>
            <a:endParaRPr lang="en-US" altLang="ja-JP" sz="2400" dirty="0" smtClean="0">
              <a:latin typeface="Arial" pitchFamily="18"/>
            </a:endParaRP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r>
              <a:rPr lang="ja-JP" altLang="en-US" sz="2400" dirty="0">
                <a:latin typeface="Arial" pitchFamily="18"/>
              </a:rPr>
              <a:t>塩昆布</a:t>
            </a:r>
            <a:endParaRPr lang="en-US" altLang="ja-JP" sz="2400" dirty="0" smtClean="0">
              <a:latin typeface="Arial" pitchFamily="18"/>
            </a:endParaRP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endParaRPr lang="ja-JP" altLang="en-US" sz="2400" dirty="0">
              <a:latin typeface="Arial" pitchFamily="18"/>
            </a:endParaRP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endParaRPr lang="ja-JP" altLang="en-US" dirty="0">
              <a:latin typeface="Arial" pitchFamily="18"/>
            </a:endParaRP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r>
              <a:rPr lang="ja-JP" altLang="en-US" dirty="0">
                <a:latin typeface="Arial" pitchFamily="18"/>
              </a:rPr>
              <a:t>　　　　　　　　</a:t>
            </a:r>
          </a:p>
        </p:txBody>
      </p:sp>
      <p:pic>
        <p:nvPicPr>
          <p:cNvPr id="2050" name="Picture 2" descr="C:\Users\Kai\Desktop\宮本さんカメラ\DSC_07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71800" y="2924944"/>
            <a:ext cx="5807930" cy="373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11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 txBox="1">
            <a:spLocks noGrp="1"/>
          </p:cNvSpPr>
          <p:nvPr>
            <p:ph type="body" idx="4294967295"/>
          </p:nvPr>
        </p:nvSpPr>
        <p:spPr>
          <a:xfrm>
            <a:off x="479520" y="836640"/>
            <a:ext cx="7643520" cy="4373279"/>
          </a:xfrm>
        </p:spPr>
        <p:txBody>
          <a:bodyPr/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ja-JP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ja-JP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9pPr>
          </a:lstStyle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r>
              <a:rPr lang="ja-JP" altLang="en-US" sz="4400" dirty="0" smtClean="0">
                <a:latin typeface="Arial" pitchFamily="18"/>
              </a:rPr>
              <a:t>４：３０</a:t>
            </a:r>
            <a:r>
              <a:rPr lang="ja-JP" altLang="en-US" sz="4400" dirty="0">
                <a:latin typeface="Arial" pitchFamily="18"/>
              </a:rPr>
              <a:t>出発</a:t>
            </a: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endParaRPr lang="ja-JP" altLang="en-US" sz="4000" dirty="0">
              <a:latin typeface="Arial" pitchFamily="18"/>
            </a:endParaRPr>
          </a:p>
        </p:txBody>
      </p:sp>
      <p:pic>
        <p:nvPicPr>
          <p:cNvPr id="3074" name="Picture 2" descr="C:\Users\Kai\Desktop\宮本さんカメラ\DSC_07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552" y="1628800"/>
            <a:ext cx="7255950" cy="498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8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 txBox="1">
            <a:spLocks noGrp="1"/>
          </p:cNvSpPr>
          <p:nvPr>
            <p:ph type="body" idx="4294967295"/>
          </p:nvPr>
        </p:nvSpPr>
        <p:spPr>
          <a:xfrm>
            <a:off x="395536" y="567889"/>
            <a:ext cx="7619760" cy="4373279"/>
          </a:xfrm>
        </p:spPr>
        <p:txBody>
          <a:bodyPr/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ja-JP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ja-JP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9pPr>
          </a:lstStyle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r>
              <a:rPr lang="ja-JP" altLang="en-US" sz="4400" dirty="0">
                <a:latin typeface="Arial" pitchFamily="18"/>
              </a:rPr>
              <a:t>ひたすら歩く</a:t>
            </a: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endParaRPr lang="ja-JP" altLang="en-US" sz="4400" dirty="0">
              <a:latin typeface="Arial" pitchFamily="18"/>
            </a:endParaRPr>
          </a:p>
        </p:txBody>
      </p:sp>
      <p:pic>
        <p:nvPicPr>
          <p:cNvPr id="4098" name="Picture 2" descr="C:\Users\Kai\Desktop\宮本さんカメラ\DSC_07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7871668" cy="523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08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 txBox="1">
            <a:spLocks noGrp="1"/>
          </p:cNvSpPr>
          <p:nvPr>
            <p:ph type="body" idx="4294967295"/>
          </p:nvPr>
        </p:nvSpPr>
        <p:spPr>
          <a:xfrm>
            <a:off x="467640" y="908640"/>
            <a:ext cx="7619760" cy="5189399"/>
          </a:xfrm>
        </p:spPr>
        <p:txBody>
          <a:bodyPr/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ja-JP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ja-JP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9pPr>
          </a:lstStyle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r>
              <a:rPr lang="ja-JP" altLang="en-US" sz="4400" dirty="0" smtClean="0">
                <a:latin typeface="Arial" pitchFamily="18"/>
              </a:rPr>
              <a:t>１０：３０</a:t>
            </a:r>
            <a:r>
              <a:rPr lang="ja-JP" altLang="en-US" sz="4400" dirty="0">
                <a:latin typeface="Arial" pitchFamily="18"/>
              </a:rPr>
              <a:t>昼食</a:t>
            </a: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endParaRPr lang="ja-JP" altLang="en-US" sz="3200" dirty="0">
              <a:latin typeface="Arial" pitchFamily="18"/>
            </a:endParaRP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endParaRPr lang="ja-JP" altLang="en-US" sz="3200" dirty="0">
              <a:latin typeface="Arial" pitchFamily="18"/>
            </a:endParaRP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r>
              <a:rPr lang="ja-JP" altLang="en-US" sz="3200" dirty="0">
                <a:latin typeface="Arial" pitchFamily="18"/>
              </a:rPr>
              <a:t>メニュー　　　　　　</a:t>
            </a: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r>
              <a:rPr lang="ja-JP" altLang="en-US" sz="2400" dirty="0">
                <a:latin typeface="Arial" pitchFamily="18"/>
              </a:rPr>
              <a:t>フランスパン</a:t>
            </a: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r>
              <a:rPr lang="ja-JP" altLang="en-US" sz="2400" dirty="0">
                <a:latin typeface="Arial" pitchFamily="18"/>
              </a:rPr>
              <a:t>ゼリー</a:t>
            </a:r>
            <a:r>
              <a:rPr lang="ja-JP" altLang="en-US" sz="2400" dirty="0" smtClean="0">
                <a:latin typeface="Arial" pitchFamily="18"/>
              </a:rPr>
              <a:t>飲料</a:t>
            </a:r>
            <a:endParaRPr lang="en-US" altLang="ja-JP" sz="2400" dirty="0" smtClean="0">
              <a:latin typeface="Arial" pitchFamily="18"/>
            </a:endParaRP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r>
              <a:rPr lang="ja-JP" altLang="en-US" sz="2400" dirty="0">
                <a:latin typeface="Arial" pitchFamily="18"/>
              </a:rPr>
              <a:t>カロリーメイト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9319" y="2421000"/>
            <a:ext cx="5220360" cy="36770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280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 txBox="1">
            <a:spLocks noGrp="1"/>
          </p:cNvSpPr>
          <p:nvPr>
            <p:ph type="body" idx="4294967295"/>
          </p:nvPr>
        </p:nvSpPr>
        <p:spPr>
          <a:xfrm>
            <a:off x="306360" y="764640"/>
            <a:ext cx="7619760" cy="4373279"/>
          </a:xfrm>
        </p:spPr>
        <p:txBody>
          <a:bodyPr/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ja-JP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ja-JP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9pPr>
          </a:lstStyle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r>
              <a:rPr lang="zh-CN" altLang="en-US" sz="4000" dirty="0" smtClean="0">
                <a:latin typeface="Arial" pitchFamily="18"/>
              </a:rPr>
              <a:t>山小屋</a:t>
            </a:r>
            <a:r>
              <a:rPr lang="zh-CN" altLang="en-US" sz="4000" dirty="0">
                <a:latin typeface="Arial" pitchFamily="18"/>
              </a:rPr>
              <a:t>到着</a:t>
            </a: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endParaRPr lang="zh-CN" altLang="en-US" sz="4000" dirty="0">
              <a:latin typeface="Arial" pitchFamily="18"/>
            </a:endParaRPr>
          </a:p>
        </p:txBody>
      </p:sp>
      <p:pic>
        <p:nvPicPr>
          <p:cNvPr id="5122" name="Picture 2" descr="C:\Users\Kai\Dropbox\カメラアップロード\2014-08-08 05.53.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576064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99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115616" y="62068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467544" y="332656"/>
            <a:ext cx="4104456" cy="828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 lvl="0">
              <a:buSzPct val="45000"/>
              <a:buFont typeface="StarSymbol"/>
              <a:buNone/>
              <a:defRPr/>
            </a:defPPr>
            <a:lvl1pPr lvl="0" algn="ctr" defTabSz="914400" rtl="0" eaLnBrk="1" latinLnBrk="0" hangingPunct="1">
              <a:spcBef>
                <a:spcPct val="0"/>
              </a:spcBef>
              <a:buSzPct val="45000"/>
              <a:buFont typeface="StarSymbol"/>
              <a:buChar char="●"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ja-JP" altLang="en-US" sz="4000" dirty="0" smtClean="0">
                <a:solidFill>
                  <a:srgbClr val="FF0000"/>
                </a:solidFill>
              </a:rPr>
              <a:t>年間スケジュール</a:t>
            </a:r>
            <a:endParaRPr lang="ja-JP" sz="40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1520" y="1340768"/>
            <a:ext cx="86409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 smtClean="0"/>
              <a:t>11</a:t>
            </a:r>
            <a:r>
              <a:rPr kumimoji="1" lang="ja-JP" altLang="en-US" sz="4000" dirty="0" smtClean="0"/>
              <a:t>月　　　新入歓迎　　</a:t>
            </a:r>
            <a:endParaRPr kumimoji="1" lang="en-US" altLang="ja-JP" sz="4000" dirty="0" smtClean="0"/>
          </a:p>
          <a:p>
            <a:r>
              <a:rPr lang="en-US" altLang="ja-JP" sz="4000" dirty="0"/>
              <a:t>12</a:t>
            </a:r>
            <a:r>
              <a:rPr lang="ja-JP" altLang="en-US" sz="4000" dirty="0" smtClean="0"/>
              <a:t>月　　　スキー</a:t>
            </a:r>
            <a:endParaRPr kumimoji="1" lang="en-US" altLang="ja-JP" sz="4000" dirty="0" smtClean="0"/>
          </a:p>
          <a:p>
            <a:r>
              <a:rPr lang="ja-JP" altLang="en-US" sz="4000" dirty="0"/>
              <a:t> </a:t>
            </a:r>
            <a:r>
              <a:rPr lang="ja-JP" altLang="en-US" sz="4000" dirty="0" smtClean="0"/>
              <a:t> </a:t>
            </a:r>
            <a:r>
              <a:rPr kumimoji="1" lang="en-US" altLang="ja-JP" sz="4000" dirty="0" smtClean="0"/>
              <a:t>3</a:t>
            </a:r>
            <a:r>
              <a:rPr kumimoji="1" lang="ja-JP" altLang="en-US" sz="4000" dirty="0" smtClean="0"/>
              <a:t>月　　　春季野営</a:t>
            </a:r>
            <a:endParaRPr kumimoji="1" lang="en-US" altLang="ja-JP" sz="4000" dirty="0" smtClean="0"/>
          </a:p>
          <a:p>
            <a:r>
              <a:rPr lang="ja-JP" altLang="en-US" sz="4000" dirty="0"/>
              <a:t> </a:t>
            </a:r>
            <a:r>
              <a:rPr lang="ja-JP" altLang="en-US" sz="4000" dirty="0" smtClean="0"/>
              <a:t> </a:t>
            </a:r>
            <a:r>
              <a:rPr lang="en-US" altLang="ja-JP" sz="4000" dirty="0" smtClean="0"/>
              <a:t>5</a:t>
            </a:r>
            <a:r>
              <a:rPr lang="ja-JP" altLang="en-US" sz="4000" dirty="0" smtClean="0"/>
              <a:t>月　　　</a:t>
            </a:r>
            <a:r>
              <a:rPr lang="en-US" altLang="ja-JP" sz="4000" dirty="0" smtClean="0"/>
              <a:t>GW</a:t>
            </a:r>
            <a:r>
              <a:rPr lang="ja-JP" altLang="en-US" sz="4000" dirty="0" smtClean="0"/>
              <a:t>遠征</a:t>
            </a:r>
            <a:endParaRPr lang="en-US" altLang="ja-JP" sz="4000" dirty="0" smtClean="0"/>
          </a:p>
          <a:p>
            <a:r>
              <a:rPr kumimoji="1" lang="ja-JP" altLang="en-US" sz="4000" dirty="0"/>
              <a:t> </a:t>
            </a:r>
            <a:r>
              <a:rPr kumimoji="1" lang="ja-JP" altLang="en-US" sz="4000" dirty="0" smtClean="0"/>
              <a:t> </a:t>
            </a:r>
            <a:r>
              <a:rPr lang="ja-JP" altLang="en-US" sz="4000" dirty="0"/>
              <a:t>　</a:t>
            </a:r>
            <a:r>
              <a:rPr lang="ja-JP" altLang="en-US" sz="4000" dirty="0" smtClean="0"/>
              <a:t>　　　　 バザー</a:t>
            </a:r>
            <a:endParaRPr lang="en-US" altLang="ja-JP" sz="4000" dirty="0" smtClean="0"/>
          </a:p>
          <a:p>
            <a:r>
              <a:rPr lang="ja-JP" altLang="en-US" sz="4000" dirty="0" smtClean="0"/>
              <a:t>  </a:t>
            </a:r>
            <a:r>
              <a:rPr lang="en-US" altLang="ja-JP" sz="4000" dirty="0" smtClean="0"/>
              <a:t>8</a:t>
            </a:r>
            <a:r>
              <a:rPr lang="ja-JP" altLang="en-US" sz="4000" dirty="0" smtClean="0"/>
              <a:t>月　　　夏季遠征</a:t>
            </a:r>
            <a:endParaRPr lang="en-US" altLang="ja-JP" sz="4000" dirty="0" smtClean="0"/>
          </a:p>
        </p:txBody>
      </p:sp>
    </p:spTree>
    <p:extLst>
      <p:ext uri="{BB962C8B-B14F-4D97-AF65-F5344CB8AC3E}">
        <p14:creationId xmlns:p14="http://schemas.microsoft.com/office/powerpoint/2010/main" val="385104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 txBox="1">
            <a:spLocks noGrp="1"/>
          </p:cNvSpPr>
          <p:nvPr>
            <p:ph type="body" idx="4294967295"/>
          </p:nvPr>
        </p:nvSpPr>
        <p:spPr>
          <a:xfrm>
            <a:off x="467640" y="476640"/>
            <a:ext cx="7619760" cy="4373279"/>
          </a:xfrm>
        </p:spPr>
        <p:txBody>
          <a:bodyPr/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ja-JP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ja-JP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9pPr>
          </a:lstStyle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r>
              <a:rPr lang="ja-JP" altLang="en-US" sz="4000">
                <a:latin typeface="Arial" pitchFamily="18"/>
              </a:rPr>
              <a:t>１６：００夕食</a:t>
            </a: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r>
              <a:rPr lang="ja-JP" altLang="en-US" sz="4000">
                <a:latin typeface="Arial" pitchFamily="18"/>
              </a:rPr>
              <a:t>１８：００消灯　　　　　メニュー</a:t>
            </a: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r>
              <a:rPr lang="ja-JP" altLang="en-US" sz="4000">
                <a:latin typeface="Arial" pitchFamily="18"/>
              </a:rPr>
              <a:t>　　　　　　　　　米とフリーズドライ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640" y="2079000"/>
            <a:ext cx="3047760" cy="228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1999" y="3228480"/>
            <a:ext cx="3038040" cy="2276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61960" y="4581719"/>
            <a:ext cx="3038040" cy="2276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530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ja-JP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ja-JP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9pPr>
          </a:lstStyle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endParaRPr lang="ja-JP" altLang="en-US" sz="800">
              <a:latin typeface="Arial" pitchFamily="18"/>
            </a:endParaRP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r>
              <a:rPr lang="ja-JP" altLang="en-US" sz="4400">
                <a:latin typeface="Arial" pitchFamily="18"/>
              </a:rPr>
              <a:t>これが遠征の基準日課です！</a:t>
            </a: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endParaRPr lang="ja-JP" altLang="en-US" sz="800">
              <a:latin typeface="Arial" pitchFamily="18"/>
            </a:endParaRP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r>
              <a:rPr lang="ja-JP" altLang="en-US" sz="4400">
                <a:latin typeface="Arial" pitchFamily="18"/>
              </a:rPr>
              <a:t>ここからは今回の遠征を詳しく紹介していきます</a:t>
            </a:r>
          </a:p>
        </p:txBody>
      </p:sp>
    </p:spTree>
    <p:extLst>
      <p:ext uri="{BB962C8B-B14F-4D97-AF65-F5344CB8AC3E}">
        <p14:creationId xmlns:p14="http://schemas.microsoft.com/office/powerpoint/2010/main" val="419756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ja-JP"/>
              <a:t>詳細</a:t>
            </a:r>
          </a:p>
        </p:txBody>
      </p:sp>
      <p:sp>
        <p:nvSpPr>
          <p:cNvPr id="3" name="コンテンツ プレースホルダー 2"/>
          <p:cNvSpPr txBox="1">
            <a:spLocks noGrp="1"/>
          </p:cNvSpPr>
          <p:nvPr>
            <p:ph type="body" idx="4294967295"/>
          </p:nvPr>
        </p:nvSpPr>
        <p:spPr>
          <a:xfrm>
            <a:off x="0" y="1772816"/>
            <a:ext cx="8964488" cy="4373279"/>
          </a:xfrm>
        </p:spPr>
        <p:txBody>
          <a:bodyPr/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ja-JP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ja-JP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9pPr>
          </a:lstStyle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r>
              <a:rPr lang="ja-JP" altLang="en-US" sz="2800" dirty="0">
                <a:latin typeface="Arial" pitchFamily="18"/>
              </a:rPr>
              <a:t>目的</a:t>
            </a:r>
            <a:r>
              <a:rPr lang="ja-JP" altLang="en-US" sz="2800" dirty="0" smtClean="0">
                <a:latin typeface="Arial" pitchFamily="18"/>
              </a:rPr>
              <a:t>：</a:t>
            </a:r>
            <a:r>
              <a:rPr lang="en-US" altLang="ja-JP" sz="2800" dirty="0" smtClean="0">
                <a:latin typeface="Arial" pitchFamily="18"/>
              </a:rPr>
              <a:t>1</a:t>
            </a:r>
            <a:r>
              <a:rPr lang="ja-JP" altLang="en-US" sz="2800" dirty="0" smtClean="0">
                <a:latin typeface="Arial" pitchFamily="18"/>
              </a:rPr>
              <a:t>ランク上の山男になる</a:t>
            </a:r>
            <a:endParaRPr lang="ja-JP" altLang="en-US" sz="2800" dirty="0">
              <a:latin typeface="Arial" pitchFamily="18"/>
            </a:endParaRPr>
          </a:p>
          <a:p>
            <a:pPr marL="0" indent="0">
              <a:spcBef>
                <a:spcPts val="400"/>
              </a:spcBef>
              <a:spcAft>
                <a:spcPts val="601"/>
              </a:spcAft>
              <a:buNone/>
            </a:pPr>
            <a:r>
              <a:rPr lang="ja-JP" altLang="en-US" sz="2800" dirty="0">
                <a:latin typeface="Arial" pitchFamily="18"/>
              </a:rPr>
              <a:t>目標</a:t>
            </a:r>
            <a:r>
              <a:rPr lang="ja-JP" altLang="en-US" sz="2800" dirty="0" smtClean="0">
                <a:latin typeface="Arial" pitchFamily="18"/>
              </a:rPr>
              <a:t>：・踏破</a:t>
            </a:r>
            <a:endParaRPr lang="en-US" altLang="ja-JP" sz="2800" dirty="0" smtClean="0">
              <a:latin typeface="Arial" pitchFamily="18"/>
            </a:endParaRPr>
          </a:p>
          <a:p>
            <a:pPr marL="0" indent="0">
              <a:spcBef>
                <a:spcPts val="400"/>
              </a:spcBef>
              <a:spcAft>
                <a:spcPts val="601"/>
              </a:spcAft>
              <a:buNone/>
            </a:pPr>
            <a:r>
              <a:rPr lang="ja-JP" altLang="en-US" sz="2800" dirty="0">
                <a:latin typeface="Arial" pitchFamily="18"/>
              </a:rPr>
              <a:t>　</a:t>
            </a:r>
            <a:r>
              <a:rPr lang="ja-JP" altLang="en-US" sz="2800" dirty="0" smtClean="0">
                <a:latin typeface="Arial" pitchFamily="18"/>
              </a:rPr>
              <a:t>　　　・山にいる人にどんなものを食べているか聞いて 、</a:t>
            </a:r>
            <a:endParaRPr lang="en-US" altLang="ja-JP" sz="2800" dirty="0" smtClean="0">
              <a:latin typeface="Arial" pitchFamily="18"/>
            </a:endParaRPr>
          </a:p>
          <a:p>
            <a:pPr marL="0" indent="0">
              <a:spcBef>
                <a:spcPts val="400"/>
              </a:spcBef>
              <a:spcAft>
                <a:spcPts val="601"/>
              </a:spcAft>
              <a:buNone/>
            </a:pPr>
            <a:r>
              <a:rPr lang="ja-JP" altLang="en-US" sz="2800" dirty="0">
                <a:latin typeface="Arial" pitchFamily="18"/>
              </a:rPr>
              <a:t>　</a:t>
            </a:r>
            <a:r>
              <a:rPr lang="ja-JP" altLang="en-US" sz="2800" dirty="0" smtClean="0">
                <a:latin typeface="Arial" pitchFamily="18"/>
              </a:rPr>
              <a:t>　　　　自分たちなりの最善の献立を作る　</a:t>
            </a:r>
            <a:r>
              <a:rPr lang="ja-JP" altLang="en-US" sz="3600" dirty="0" smtClean="0">
                <a:latin typeface="Arial" pitchFamily="18"/>
              </a:rPr>
              <a:t>　　　　</a:t>
            </a:r>
            <a:endParaRPr lang="ja-JP" altLang="en-US" sz="3600" dirty="0">
              <a:latin typeface="Aria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19961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ja-JP"/>
              <a:t>場所・内容</a:t>
            </a:r>
          </a:p>
        </p:txBody>
      </p:sp>
      <p:sp>
        <p:nvSpPr>
          <p:cNvPr id="3" name="コンテンツ プレースホルダー 2"/>
          <p:cNvSpPr txBox="1">
            <a:spLocks noGrp="1"/>
          </p:cNvSpPr>
          <p:nvPr>
            <p:ph type="body" idx="4294967295"/>
          </p:nvPr>
        </p:nvSpPr>
        <p:spPr>
          <a:xfrm>
            <a:off x="251520" y="1752479"/>
            <a:ext cx="7619760" cy="4373279"/>
          </a:xfrm>
        </p:spPr>
        <p:txBody>
          <a:bodyPr/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ja-JP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ja-JP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9pPr>
          </a:lstStyle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r>
              <a:rPr lang="ja-JP" altLang="en-US" sz="4000" dirty="0" smtClean="0">
                <a:latin typeface="Arial" pitchFamily="18"/>
              </a:rPr>
              <a:t>槍ヶ岳</a:t>
            </a:r>
            <a:endParaRPr lang="en-US" altLang="ja-JP" sz="4000" dirty="0" smtClean="0">
              <a:latin typeface="Arial" pitchFamily="18"/>
            </a:endParaRP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r>
              <a:rPr lang="ja-JP" altLang="en-US" sz="4000" dirty="0" smtClean="0">
                <a:latin typeface="Arial" pitchFamily="18"/>
              </a:rPr>
              <a:t>（裏銀座ルート））</a:t>
            </a:r>
            <a:endParaRPr lang="zh-TW" altLang="en-US" sz="4000" dirty="0">
              <a:latin typeface="Arial" pitchFamily="18"/>
            </a:endParaRPr>
          </a:p>
        </p:txBody>
      </p:sp>
      <p:pic>
        <p:nvPicPr>
          <p:cNvPr id="7" name="図 6" descr="長野県大町市平の地図 - Yahoo!地図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7904" y="1052736"/>
            <a:ext cx="4464496" cy="550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1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ja-JP"/>
              <a:t>遠征の流れ</a:t>
            </a:r>
          </a:p>
        </p:txBody>
      </p:sp>
      <p:sp>
        <p:nvSpPr>
          <p:cNvPr id="3" name="コンテンツ プレースホルダー 2"/>
          <p:cNvSpPr txBox="1">
            <a:spLocks noGrp="1"/>
          </p:cNvSpPr>
          <p:nvPr>
            <p:ph type="body" idx="4294967295"/>
          </p:nvPr>
        </p:nvSpPr>
        <p:spPr>
          <a:xfrm>
            <a:off x="179512" y="1700809"/>
            <a:ext cx="8784976" cy="2592287"/>
          </a:xfrm>
        </p:spPr>
        <p:txBody>
          <a:bodyPr/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ja-JP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ja-JP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9pPr>
          </a:lstStyle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endParaRPr lang="ja-JP" altLang="en-US" dirty="0">
              <a:latin typeface="Arial" pitchFamily="18"/>
            </a:endParaRP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endParaRPr lang="ja-JP" altLang="en-US" dirty="0">
              <a:latin typeface="Arial" pitchFamily="18"/>
            </a:endParaRPr>
          </a:p>
          <a:p>
            <a:pPr marL="0" lvl="0" indent="0" algn="ctr">
              <a:spcBef>
                <a:spcPts val="400"/>
              </a:spcBef>
              <a:spcAft>
                <a:spcPts val="601"/>
              </a:spcAft>
              <a:buNone/>
            </a:pPr>
            <a:r>
              <a:rPr lang="ja-JP" altLang="en-US" sz="4400" dirty="0" smtClean="0">
                <a:latin typeface="Arial" pitchFamily="18"/>
              </a:rPr>
              <a:t>遠征の様子を掻い摘んで紹介</a:t>
            </a:r>
            <a:r>
              <a:rPr lang="ja-JP" altLang="en-US" sz="4400" dirty="0">
                <a:latin typeface="Arial" pitchFamily="18"/>
              </a:rPr>
              <a:t>します</a:t>
            </a:r>
          </a:p>
        </p:txBody>
      </p:sp>
    </p:spTree>
    <p:extLst>
      <p:ext uri="{BB962C8B-B14F-4D97-AF65-F5344CB8AC3E}">
        <p14:creationId xmlns:p14="http://schemas.microsoft.com/office/powerpoint/2010/main" val="414803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 noGrp="1"/>
          </p:cNvSpPr>
          <p:nvPr>
            <p:ph type="title" idx="4294967295"/>
          </p:nvPr>
        </p:nvSpPr>
        <p:spPr>
          <a:xfrm>
            <a:off x="457200" y="257560"/>
            <a:ext cx="5790959" cy="137124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ja-JP" dirty="0"/>
              <a:t>１日目　　　</a:t>
            </a:r>
            <a:r>
              <a:rPr lang="ja-JP" altLang="en-US" dirty="0" smtClean="0"/>
              <a:t>～高瀬ダム</a:t>
            </a:r>
            <a:endParaRPr lang="ja-JP" dirty="0"/>
          </a:p>
        </p:txBody>
      </p:sp>
      <p:pic>
        <p:nvPicPr>
          <p:cNvPr id="6147" name="Picture 3" descr="C:\Users\Kai\Desktop\宮本さんカメラ\DSC_06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0649" y="3356992"/>
            <a:ext cx="5255847" cy="351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Kai\Desktop\宮本さんカメラ\DSC_06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6512" y="908720"/>
            <a:ext cx="5004048" cy="278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99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ai\Desktop\宮本さんカメラ\DSC_06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2" y="-27384"/>
            <a:ext cx="5068074" cy="336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Kai\Desktop\宮本さんカメラ\DSC_06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43808" y="3284984"/>
            <a:ext cx="6177915" cy="355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20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Kai\Desktop\宮本さんカメラ\DSC_06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80" y="0"/>
            <a:ext cx="5888984" cy="391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Kai\Desktop\宮本さんカメラ\DSC_06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688" y="2274714"/>
            <a:ext cx="3048000" cy="458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19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 noGrp="1"/>
          </p:cNvSpPr>
          <p:nvPr>
            <p:ph type="title" idx="4294967295"/>
          </p:nvPr>
        </p:nvSpPr>
        <p:spPr>
          <a:xfrm>
            <a:off x="390364" y="332656"/>
            <a:ext cx="6491064" cy="543153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ja-JP" dirty="0"/>
              <a:t>２日目　　</a:t>
            </a:r>
            <a:r>
              <a:rPr lang="ja-JP" altLang="en-US" dirty="0" smtClean="0"/>
              <a:t>高瀬ダム</a:t>
            </a:r>
            <a:r>
              <a:rPr lang="ja-JP" dirty="0" smtClean="0"/>
              <a:t>～</a:t>
            </a:r>
            <a:r>
              <a:rPr lang="ja-JP" altLang="en-US" dirty="0" smtClean="0"/>
              <a:t>烏帽子小屋</a:t>
            </a:r>
            <a:endParaRPr lang="ja-JP" dirty="0"/>
          </a:p>
        </p:txBody>
      </p:sp>
      <p:sp>
        <p:nvSpPr>
          <p:cNvPr id="4" name="コンテンツ プレースホルダー 2"/>
          <p:cNvSpPr txBox="1">
            <a:spLocks noGrp="1"/>
          </p:cNvSpPr>
          <p:nvPr>
            <p:ph type="body" idx="4294967295"/>
          </p:nvPr>
        </p:nvSpPr>
        <p:spPr>
          <a:xfrm>
            <a:off x="3707904" y="1556792"/>
            <a:ext cx="4550317" cy="720080"/>
          </a:xfrm>
        </p:spPr>
        <p:txBody>
          <a:bodyPr/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ja-JP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ja-JP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9pPr>
          </a:lstStyle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r>
              <a:rPr lang="ja-JP" altLang="en-US" sz="3200" dirty="0" smtClean="0">
                <a:latin typeface="Arial" pitchFamily="18"/>
              </a:rPr>
              <a:t>アルプス三大急登の一つ</a:t>
            </a:r>
            <a:endParaRPr lang="zh-TW" altLang="en-US" sz="3200" dirty="0">
              <a:latin typeface="Arial" pitchFamily="18"/>
            </a:endParaRPr>
          </a:p>
        </p:txBody>
      </p:sp>
      <p:pic>
        <p:nvPicPr>
          <p:cNvPr id="9219" name="Picture 3" descr="C:\Users\Kai\Dropbox\夏期遠征\写真 2014-08-07 6 57 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-580417" y="2172705"/>
            <a:ext cx="5256584" cy="287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Kai\Dropbox\カメラアップロード\2014-08-07 08.10.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52936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87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Kai\Desktop\宮本さんカメラ\DSC_07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123223"/>
            <a:ext cx="5324556" cy="354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6012160" y="1648023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 smtClean="0"/>
              <a:t>前烏帽子岳</a:t>
            </a:r>
            <a:endParaRPr kumimoji="1" lang="ja-JP" altLang="en-US" sz="3200" b="1" dirty="0"/>
          </a:p>
        </p:txBody>
      </p:sp>
      <p:pic>
        <p:nvPicPr>
          <p:cNvPr id="10242" name="Picture 2" descr="C:\Users\Kai\Desktop\宮本さんカメラ\DSC_07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626374" cy="30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95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11</a:t>
            </a:r>
            <a:r>
              <a:rPr kumimoji="1" lang="ja-JP" altLang="en-US" dirty="0" smtClean="0"/>
              <a:t>月　　新入歓迎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kumimoji="1" lang="ja-JP" altLang="en-US" sz="3600" dirty="0" smtClean="0"/>
              <a:t>　六甲山の今と昔</a:t>
            </a:r>
            <a:endParaRPr kumimoji="1" lang="en-US" altLang="ja-JP" sz="3600" dirty="0" smtClean="0"/>
          </a:p>
          <a:p>
            <a:pPr marL="0" indent="0" algn="ctr">
              <a:buNone/>
            </a:pPr>
            <a:endParaRPr kumimoji="1" lang="en-US" altLang="ja-JP" sz="3600" dirty="0" smtClean="0"/>
          </a:p>
          <a:p>
            <a:pPr marL="0" indent="0" algn="ctr">
              <a:buNone/>
            </a:pPr>
            <a:r>
              <a:rPr lang="ja-JP" altLang="en-US" sz="2800" dirty="0"/>
              <a:t>六甲山</a:t>
            </a:r>
            <a:r>
              <a:rPr lang="ja-JP" altLang="en-US" sz="2800" dirty="0" smtClean="0"/>
              <a:t>の昔の写真を頼りに同じアングルで写真を撮り、昔の六甲山に思いを馳せる</a:t>
            </a:r>
            <a:endParaRPr kumimoji="1" lang="en-US" altLang="ja-JP" sz="2400" dirty="0" smtClean="0"/>
          </a:p>
          <a:p>
            <a:pPr marL="0" indent="0" algn="ctr">
              <a:buNone/>
            </a:pPr>
            <a:endParaRPr kumimoji="1"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074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Kai\Dropbox\夏期遠征\写真 2014-08-07 9 56 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7" y="-16356"/>
            <a:ext cx="4920546" cy="369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Kai\Desktop\宮本さんカメラ\DSC_07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59166"/>
            <a:ext cx="4944831" cy="328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Kai\Desktop\宮本さんカメラ\DSC_07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446" y="-1343108"/>
            <a:ext cx="3562465" cy="535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6177908" y="5014946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/>
              <a:t>烏帽子岳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8916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 noGrp="1"/>
          </p:cNvSpPr>
          <p:nvPr>
            <p:ph type="title" idx="4294967295"/>
          </p:nvPr>
        </p:nvSpPr>
        <p:spPr>
          <a:xfrm>
            <a:off x="933738" y="188640"/>
            <a:ext cx="8074800" cy="601679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ja-JP" dirty="0"/>
              <a:t>３日目　</a:t>
            </a:r>
            <a:r>
              <a:rPr lang="ja-JP" altLang="en-US" dirty="0"/>
              <a:t>烏帽子</a:t>
            </a:r>
            <a:r>
              <a:rPr lang="ja-JP" altLang="en-US" dirty="0" smtClean="0"/>
              <a:t>山荘～湯俣温泉</a:t>
            </a:r>
            <a:endParaRPr lang="ja-JP" dirty="0"/>
          </a:p>
        </p:txBody>
      </p:sp>
      <p:pic>
        <p:nvPicPr>
          <p:cNvPr id="12290" name="Picture 2" descr="C:\Users\Kai\Desktop\宮本さんカメラ\DSC_08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647" y="908720"/>
            <a:ext cx="5112568" cy="339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Kai\Desktop\宮本さんカメラ\DSC_08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429" y="3933056"/>
            <a:ext cx="4537067" cy="301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7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Kai\Dropbox\夏期遠征\写真 2014-08-08 5 57 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63696" cy="334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Kai\Dropbox\夏期遠征\写真 2014-08-08 6 01 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5460524" y="1532364"/>
            <a:ext cx="3888433" cy="23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Kai\Desktop\宮本さんカメラ\DSC_08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86942"/>
            <a:ext cx="5520928" cy="367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Kai\Dropbox\夏期遠征\Tenkijp_4591_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614468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51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Kai\Desktop\宮本さんカメラ\DSC_08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45679"/>
            <a:ext cx="7920880" cy="526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593415" y="467961"/>
            <a:ext cx="2322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/>
              <a:t>野口五郎岳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27348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Kai\Desktop\宮本さんカメラ\DSC_08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80" y="-25207"/>
            <a:ext cx="519807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Kai\Desktop\宮本さんカメラ\DSC_08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3888" y="3230318"/>
            <a:ext cx="5439612" cy="362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15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Kai\Dropbox\カメラアップロード\2014-08-08 13.15.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996952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Kai\Desktop\宮本さんカメラ\DSC_09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740" y="0"/>
            <a:ext cx="5198077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67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 noGrp="1"/>
          </p:cNvSpPr>
          <p:nvPr>
            <p:ph type="title" idx="4294967295"/>
          </p:nvPr>
        </p:nvSpPr>
        <p:spPr>
          <a:xfrm>
            <a:off x="457200" y="185552"/>
            <a:ext cx="5194920" cy="651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ja-JP" altLang="en-US" dirty="0"/>
              <a:t>４</a:t>
            </a:r>
            <a:r>
              <a:rPr lang="ja-JP" dirty="0" smtClean="0"/>
              <a:t>日目</a:t>
            </a:r>
            <a:r>
              <a:rPr lang="ja-JP" dirty="0"/>
              <a:t>　</a:t>
            </a:r>
            <a:r>
              <a:rPr lang="ja-JP" altLang="en-US" dirty="0"/>
              <a:t>湯俣</a:t>
            </a:r>
            <a:r>
              <a:rPr lang="ja-JP" altLang="en-US" dirty="0" smtClean="0"/>
              <a:t>温泉～ＬＥＣ</a:t>
            </a:r>
            <a:endParaRPr lang="ja-JP" dirty="0"/>
          </a:p>
        </p:txBody>
      </p:sp>
      <p:pic>
        <p:nvPicPr>
          <p:cNvPr id="18435" name="Picture 3" descr="C:\Users\Kai\Desktop\宮本さんカメラ\DSC_09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957" y="3402066"/>
            <a:ext cx="5197400" cy="345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Kai\Desktop\宮本さんカメラ\DSC_09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46468"/>
            <a:ext cx="4716016" cy="313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25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C:\Users\Kai\Desktop\宮本さんカメラ\DSC_09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23" y="-6749"/>
            <a:ext cx="573954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Kai\Desktop\宮本さんカメラ\DSC_1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617" y="3284984"/>
            <a:ext cx="5373481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6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7" descr="C:\Users\Kai\Dropbox\夏期遠征\2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315416"/>
            <a:ext cx="5650222" cy="423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Kai\Desktop\宮本さんカメラ\DSC_10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28800"/>
            <a:ext cx="5760640" cy="383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20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 noGrp="1"/>
          </p:cNvSpPr>
          <p:nvPr>
            <p:ph type="title" idx="4294967295"/>
          </p:nvPr>
        </p:nvSpPr>
        <p:spPr>
          <a:xfrm>
            <a:off x="323528" y="260648"/>
            <a:ext cx="5791200" cy="645411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ja-JP" dirty="0"/>
              <a:t>最後に</a:t>
            </a:r>
          </a:p>
        </p:txBody>
      </p:sp>
      <p:sp>
        <p:nvSpPr>
          <p:cNvPr id="3" name="コンテンツ プレースホルダー 2"/>
          <p:cNvSpPr txBox="1">
            <a:spLocks noGrp="1"/>
          </p:cNvSpPr>
          <p:nvPr>
            <p:ph type="body" idx="4294967295"/>
          </p:nvPr>
        </p:nvSpPr>
        <p:spPr>
          <a:xfrm>
            <a:off x="347888" y="980729"/>
            <a:ext cx="8304208" cy="2664294"/>
          </a:xfrm>
        </p:spPr>
        <p:txBody>
          <a:bodyPr>
            <a:normAutofit fontScale="92500" lnSpcReduction="10000"/>
          </a:bodyPr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ja-JP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ja-JP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ja-JP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ja-JP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ＭＳ Ｐゴシック" pitchFamily="2"/>
                <a:cs typeface="Mangal" pitchFamily="2"/>
              </a:defRPr>
            </a:lvl9pPr>
          </a:lstStyle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endParaRPr lang="ja-JP" altLang="en-US" sz="4000" dirty="0">
              <a:latin typeface="Arial" pitchFamily="18"/>
            </a:endParaRP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r>
              <a:rPr lang="ja-JP" altLang="en-US" sz="4000" dirty="0">
                <a:latin typeface="Arial" pitchFamily="18"/>
              </a:rPr>
              <a:t>ご</a:t>
            </a:r>
            <a:r>
              <a:rPr lang="ja-JP" altLang="en-US" sz="4000" dirty="0" smtClean="0">
                <a:latin typeface="Arial" pitchFamily="18"/>
              </a:rPr>
              <a:t>清聴</a:t>
            </a:r>
            <a:r>
              <a:rPr lang="ja-JP" altLang="en-US" sz="4000" dirty="0">
                <a:latin typeface="Arial" pitchFamily="18"/>
              </a:rPr>
              <a:t>ありがとうございました</a:t>
            </a: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endParaRPr lang="ja-JP" altLang="en-US" sz="4000" dirty="0">
              <a:latin typeface="Arial" pitchFamily="18"/>
            </a:endParaRP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r>
              <a:rPr lang="ja-JP" altLang="en-US" sz="4000" dirty="0">
                <a:latin typeface="Arial" pitchFamily="18"/>
              </a:rPr>
              <a:t>何か質問があればどうぞ</a:t>
            </a:r>
          </a:p>
          <a:p>
            <a:pPr marL="0" lvl="0" indent="0">
              <a:spcBef>
                <a:spcPts val="400"/>
              </a:spcBef>
              <a:spcAft>
                <a:spcPts val="601"/>
              </a:spcAft>
              <a:buNone/>
            </a:pPr>
            <a:endParaRPr lang="ja-JP" altLang="en-US" sz="4000" dirty="0">
              <a:latin typeface="Arial" pitchFamily="18"/>
            </a:endParaRPr>
          </a:p>
        </p:txBody>
      </p:sp>
      <p:pic>
        <p:nvPicPr>
          <p:cNvPr id="4" name="Picture 3" descr="C:\Users\Kai\Dropbox\夏期遠征\3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45023"/>
            <a:ext cx="4463588" cy="296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79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12</a:t>
            </a:r>
            <a:r>
              <a:rPr kumimoji="1" lang="ja-JP" altLang="en-US" dirty="0" smtClean="0"/>
              <a:t>月　　スキー</a:t>
            </a:r>
            <a:endParaRPr kumimoji="1" lang="ja-JP" altLang="en-US" dirty="0"/>
          </a:p>
        </p:txBody>
      </p:sp>
      <p:sp>
        <p:nvSpPr>
          <p:cNvPr id="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2420888"/>
            <a:ext cx="7620000" cy="4373563"/>
          </a:xfrm>
        </p:spPr>
        <p:txBody>
          <a:bodyPr/>
          <a:lstStyle/>
          <a:p>
            <a:pPr marL="0" indent="0" algn="ctr">
              <a:buNone/>
            </a:pPr>
            <a:r>
              <a:rPr kumimoji="1" lang="ja-JP" altLang="en-US" sz="3600" dirty="0" smtClean="0"/>
              <a:t>　長野県小谷村でのスキー</a:t>
            </a:r>
            <a:endParaRPr lang="en-US" altLang="ja-JP" dirty="0" smtClean="0"/>
          </a:p>
          <a:p>
            <a:pPr marL="0" indent="0" algn="ctr">
              <a:buNone/>
            </a:pPr>
            <a:r>
              <a:rPr kumimoji="1" lang="ja-JP" altLang="en-US" sz="3600" dirty="0" smtClean="0"/>
              <a:t>白馬コルチナスキー場</a:t>
            </a:r>
            <a:endParaRPr kumimoji="1" lang="en-US" altLang="ja-JP" sz="3600" dirty="0" smtClean="0"/>
          </a:p>
        </p:txBody>
      </p:sp>
    </p:spTree>
    <p:extLst>
      <p:ext uri="{BB962C8B-B14F-4D97-AF65-F5344CB8AC3E}">
        <p14:creationId xmlns:p14="http://schemas.microsoft.com/office/powerpoint/2010/main" val="228500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Kai\Dropbox\カメラアップロード\2013-12-29 09.19.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454" y="3528222"/>
            <a:ext cx="4439704" cy="33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5076056" y="1390141"/>
            <a:ext cx="406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宿泊地の</a:t>
            </a:r>
            <a:r>
              <a:rPr kumimoji="1" lang="en-US" altLang="ja-JP" sz="3600" dirty="0" smtClean="0"/>
              <a:t>LEC </a:t>
            </a:r>
          </a:p>
        </p:txBody>
      </p:sp>
      <p:pic>
        <p:nvPicPr>
          <p:cNvPr id="1026" name="Picture 2" descr="C:\Users\Kai\Dropbox\カメラアップロード\2013-12-29 09.18.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4938149" cy="370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56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</a:t>
            </a:r>
            <a:r>
              <a:rPr kumimoji="1" lang="ja-JP" altLang="en-US" dirty="0" smtClean="0"/>
              <a:t>月　　春季野営</a:t>
            </a:r>
            <a:endParaRPr kumimoji="1" lang="ja-JP" altLang="en-US" dirty="0"/>
          </a:p>
        </p:txBody>
      </p:sp>
      <p:sp>
        <p:nvSpPr>
          <p:cNvPr id="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9552" y="2708920"/>
            <a:ext cx="7620000" cy="4373563"/>
          </a:xfrm>
        </p:spPr>
        <p:txBody>
          <a:bodyPr/>
          <a:lstStyle/>
          <a:p>
            <a:r>
              <a:rPr kumimoji="1" lang="ja-JP" altLang="en-US" sz="3600" dirty="0" smtClean="0"/>
              <a:t>去年から続くツリーハウス作りの続き</a:t>
            </a:r>
            <a:endParaRPr kumimoji="1" lang="en-US" altLang="ja-JP" sz="3600" dirty="0" smtClean="0"/>
          </a:p>
          <a:p>
            <a:endParaRPr kumimoji="1" lang="en-US" altLang="ja-JP" sz="3600" dirty="0" smtClean="0"/>
          </a:p>
          <a:p>
            <a:endParaRPr kumimoji="1" lang="en-US" altLang="ja-JP" sz="3600" dirty="0" smtClean="0"/>
          </a:p>
        </p:txBody>
      </p:sp>
    </p:spTree>
    <p:extLst>
      <p:ext uri="{BB962C8B-B14F-4D97-AF65-F5344CB8AC3E}">
        <p14:creationId xmlns:p14="http://schemas.microsoft.com/office/powerpoint/2010/main" val="33812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i\Dropbox\カメラアップロード\2014-03-30 18.13.32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5" y="-372"/>
            <a:ext cx="6108667" cy="45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ai\Dropbox\カメラアップロード\2014-03-31 11.35.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672" y="3050196"/>
            <a:ext cx="5077072" cy="380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33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</p:spPr>
        <p:txBody>
          <a:bodyPr/>
          <a:lstStyle/>
          <a:p>
            <a:r>
              <a:rPr lang="en-US" altLang="ja-JP" dirty="0" smtClean="0"/>
              <a:t>5</a:t>
            </a:r>
            <a:r>
              <a:rPr kumimoji="1" lang="ja-JP" altLang="en-US" dirty="0" smtClean="0"/>
              <a:t>月　　</a:t>
            </a:r>
            <a:r>
              <a:rPr kumimoji="1" lang="en-US" altLang="ja-JP" dirty="0" smtClean="0"/>
              <a:t>GW</a:t>
            </a:r>
            <a:r>
              <a:rPr kumimoji="1" lang="ja-JP" altLang="en-US" dirty="0" smtClean="0"/>
              <a:t>遠征</a:t>
            </a:r>
            <a:endParaRPr kumimoji="1" lang="ja-JP" altLang="en-US" dirty="0"/>
          </a:p>
        </p:txBody>
      </p:sp>
      <p:sp>
        <p:nvSpPr>
          <p:cNvPr id="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9552" y="2439813"/>
            <a:ext cx="7620000" cy="4373563"/>
          </a:xfrm>
        </p:spPr>
        <p:txBody>
          <a:bodyPr/>
          <a:lstStyle/>
          <a:p>
            <a:r>
              <a:rPr kumimoji="1" lang="ja-JP" altLang="en-US" sz="3600" dirty="0" smtClean="0"/>
              <a:t>世界遺産でもある熊野古道への遠征</a:t>
            </a:r>
            <a:endParaRPr kumimoji="1" lang="en-US" altLang="ja-JP" sz="3600" dirty="0" smtClean="0"/>
          </a:p>
          <a:p>
            <a:endParaRPr kumimoji="1" lang="en-US" altLang="ja-JP" sz="3600" dirty="0" smtClean="0"/>
          </a:p>
        </p:txBody>
      </p:sp>
    </p:spTree>
    <p:extLst>
      <p:ext uri="{BB962C8B-B14F-4D97-AF65-F5344CB8AC3E}">
        <p14:creationId xmlns:p14="http://schemas.microsoft.com/office/powerpoint/2010/main" val="41018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ai\Dropbox\カメラアップロード\2014-05-04 05.24.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t="5281" r="4704" b="2914"/>
          <a:stretch/>
        </p:blipFill>
        <p:spPr bwMode="auto">
          <a:xfrm>
            <a:off x="0" y="0"/>
            <a:ext cx="5459104" cy="423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Kai\Dropbox\カメラアップロード\2014-05-04 06.08.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" t="3889"/>
          <a:stretch/>
        </p:blipFill>
        <p:spPr bwMode="auto">
          <a:xfrm>
            <a:off x="4355976" y="3411940"/>
            <a:ext cx="4652611" cy="344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06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エッセンシャル">
  <a:themeElements>
    <a:clrScheme name="エッセンシャル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エッセンシャル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エッセンシャル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3098</TotalTime>
  <Words>176</Words>
  <Application>Microsoft Office PowerPoint</Application>
  <PresentationFormat>画面に合わせる (4:3)</PresentationFormat>
  <Paragraphs>94</Paragraphs>
  <Slides>39</Slides>
  <Notes>25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39</vt:i4>
      </vt:variant>
    </vt:vector>
  </HeadingPairs>
  <TitlesOfParts>
    <vt:vector size="40" baseType="lpstr">
      <vt:lpstr>エッセンシャル</vt:lpstr>
      <vt:lpstr>2014年度 活動報告 ～心・技・体～</vt:lpstr>
      <vt:lpstr>PowerPoint プレゼンテーション</vt:lpstr>
      <vt:lpstr>11月　　新入歓迎</vt:lpstr>
      <vt:lpstr>12月　　スキー</vt:lpstr>
      <vt:lpstr>PowerPoint プレゼンテーション</vt:lpstr>
      <vt:lpstr>3月　　春季野営</vt:lpstr>
      <vt:lpstr>PowerPoint プレゼンテーション</vt:lpstr>
      <vt:lpstr>5月　　GW遠征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遠征とは？</vt:lpstr>
      <vt:lpstr>一日の動き</vt:lpstr>
      <vt:lpstr>遠征の１日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詳細</vt:lpstr>
      <vt:lpstr>場所・内容</vt:lpstr>
      <vt:lpstr>遠征の流れ</vt:lpstr>
      <vt:lpstr>１日目　　　～高瀬ダム</vt:lpstr>
      <vt:lpstr>PowerPoint プレゼンテーション</vt:lpstr>
      <vt:lpstr>PowerPoint プレゼンテーション</vt:lpstr>
      <vt:lpstr>２日目　　高瀬ダム～烏帽子小屋</vt:lpstr>
      <vt:lpstr>PowerPoint プレゼンテーション</vt:lpstr>
      <vt:lpstr>PowerPoint プレゼンテーション</vt:lpstr>
      <vt:lpstr>３日目　烏帽子山荘～湯俣温泉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４日目　湯俣温泉～ＬＥＣ</vt:lpstr>
      <vt:lpstr>PowerPoint プレゼンテーション</vt:lpstr>
      <vt:lpstr>PowerPoint プレゼンテーション</vt:lpstr>
      <vt:lpstr>最後に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K.Kanamori</dc:creator>
  <cp:lastModifiedBy>keizo fukushima</cp:lastModifiedBy>
  <cp:revision>45</cp:revision>
  <dcterms:created xsi:type="dcterms:W3CDTF">2014-12-17T22:44:25Z</dcterms:created>
  <dcterms:modified xsi:type="dcterms:W3CDTF">2012-12-20T04:12:56Z</dcterms:modified>
</cp:coreProperties>
</file>